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1" roundtripDataSignature="AMtx7mjRN3q7ARq51qxJ+sHaByhWiOZs2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4" name="Google Shape;22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Regularly reviewing progress to determine if an intervention plan is working and/or if modification to the plan are needed – then make those changes accordingly</a:t>
            </a:r>
            <a:endParaRPr/>
          </a:p>
          <a:p>
            <a:pPr indent="0" lvl="0" marL="0" rtl="0" algn="l">
              <a:spcBef>
                <a:spcPts val="0"/>
              </a:spcBef>
              <a:spcAft>
                <a:spcPts val="0"/>
              </a:spcAft>
              <a:buNone/>
            </a:pPr>
            <a:r>
              <a:t/>
            </a:r>
            <a:endParaRPr/>
          </a:p>
        </p:txBody>
      </p:sp>
      <p:sp>
        <p:nvSpPr>
          <p:cNvPr id="225" name="Google Shape;225;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7" name="Google Shape;237;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9" name="Google Shape;24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Add text specific to your school</a:t>
            </a:r>
            <a:endParaRPr/>
          </a:p>
        </p:txBody>
      </p:sp>
      <p:sp>
        <p:nvSpPr>
          <p:cNvPr id="250" name="Google Shape;250;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7" name="Google Shape;257;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1" name="Google Shape;17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Examples:</a:t>
            </a:r>
            <a:endParaRPr/>
          </a:p>
          <a:p>
            <a:pPr indent="-228600" lvl="0" marL="228600" rtl="0" algn="l">
              <a:spcBef>
                <a:spcPts val="0"/>
              </a:spcBef>
              <a:spcAft>
                <a:spcPts val="0"/>
              </a:spcAft>
              <a:buClr>
                <a:schemeClr val="dk1"/>
              </a:buClr>
              <a:buSzPts val="1200"/>
              <a:buFont typeface="Calibri"/>
              <a:buAutoNum type="arabicPeriod"/>
            </a:pPr>
            <a:r>
              <a:rPr lang="en-US"/>
              <a:t>Knowledge of the most appropriate assessment tool</a:t>
            </a:r>
            <a:endParaRPr/>
          </a:p>
          <a:p>
            <a:pPr indent="-228600" lvl="0" marL="228600" rtl="0" algn="l">
              <a:spcBef>
                <a:spcPts val="0"/>
              </a:spcBef>
              <a:spcAft>
                <a:spcPts val="0"/>
              </a:spcAft>
              <a:buClr>
                <a:schemeClr val="dk1"/>
              </a:buClr>
              <a:buSzPts val="1200"/>
              <a:buFont typeface="Calibri"/>
              <a:buAutoNum type="arabicPeriod"/>
            </a:pPr>
            <a:r>
              <a:rPr lang="en-US"/>
              <a:t>Working with family therapists, military liaisons, etc. </a:t>
            </a:r>
            <a:endParaRPr/>
          </a:p>
          <a:p>
            <a:pPr indent="-228600" lvl="0" marL="228600" rtl="0" algn="l">
              <a:spcBef>
                <a:spcPts val="0"/>
              </a:spcBef>
              <a:spcAft>
                <a:spcPts val="0"/>
              </a:spcAft>
              <a:buClr>
                <a:schemeClr val="dk1"/>
              </a:buClr>
              <a:buSzPts val="1200"/>
              <a:buFont typeface="Calibri"/>
              <a:buAutoNum type="arabicPeriod"/>
            </a:pPr>
            <a:r>
              <a:rPr lang="en-US"/>
              <a:t>Knowledge of evidence-based curricula and instructional strategies </a:t>
            </a:r>
            <a:endParaRPr/>
          </a:p>
          <a:p>
            <a:pPr indent="-228600" lvl="0" marL="228600" rtl="0" algn="l">
              <a:spcBef>
                <a:spcPts val="0"/>
              </a:spcBef>
              <a:spcAft>
                <a:spcPts val="0"/>
              </a:spcAft>
              <a:buClr>
                <a:schemeClr val="dk1"/>
              </a:buClr>
              <a:buSzPts val="1200"/>
              <a:buFont typeface="Calibri"/>
              <a:buAutoNum type="arabicPeriod"/>
            </a:pPr>
            <a:r>
              <a:rPr lang="en-US"/>
              <a:t>Knowledge of behavioral and emotional impacts on learning and life skills</a:t>
            </a:r>
            <a:endParaRPr/>
          </a:p>
          <a:p>
            <a:pPr indent="-228600" lvl="0" marL="228600" rtl="0" algn="l">
              <a:spcBef>
                <a:spcPts val="0"/>
              </a:spcBef>
              <a:spcAft>
                <a:spcPts val="0"/>
              </a:spcAft>
              <a:buClr>
                <a:schemeClr val="dk1"/>
              </a:buClr>
              <a:buSzPts val="1200"/>
              <a:buFont typeface="Calibri"/>
              <a:buAutoNum type="arabicPeriod"/>
            </a:pPr>
            <a:r>
              <a:rPr lang="en-US"/>
              <a:t>Knowledge of technology resources, etc.</a:t>
            </a:r>
            <a:endParaRPr/>
          </a:p>
          <a:p>
            <a:pPr indent="-152400" lvl="0" marL="228600" rtl="0" algn="l">
              <a:spcBef>
                <a:spcPts val="0"/>
              </a:spcBef>
              <a:spcAft>
                <a:spcPts val="0"/>
              </a:spcAft>
              <a:buClr>
                <a:schemeClr val="dk1"/>
              </a:buClr>
              <a:buSzPts val="1200"/>
              <a:buFont typeface="Calibri"/>
              <a:buNone/>
            </a:pPr>
            <a:r>
              <a:t/>
            </a:r>
            <a:endParaRPr/>
          </a:p>
          <a:p>
            <a:pPr indent="-152400" lvl="0" marL="228600" rtl="0" algn="l">
              <a:spcBef>
                <a:spcPts val="0"/>
              </a:spcBef>
              <a:spcAft>
                <a:spcPts val="0"/>
              </a:spcAft>
              <a:buClr>
                <a:schemeClr val="dk1"/>
              </a:buClr>
              <a:buSzPts val="1200"/>
              <a:buFont typeface="Calibri"/>
              <a:buNone/>
            </a:pPr>
            <a:r>
              <a:t/>
            </a:r>
            <a:endParaRPr/>
          </a:p>
        </p:txBody>
      </p:sp>
      <p:sp>
        <p:nvSpPr>
          <p:cNvPr id="172" name="Google Shape;17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8" name="Google Shape;17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6. Evidence based strategies for effective crisis response</a:t>
            </a:r>
            <a:endParaRPr/>
          </a:p>
          <a:p>
            <a:pPr indent="0" lvl="0" marL="0" rtl="0" algn="l">
              <a:spcBef>
                <a:spcPts val="0"/>
              </a:spcBef>
              <a:spcAft>
                <a:spcPts val="0"/>
              </a:spcAft>
              <a:buNone/>
            </a:pPr>
            <a:r>
              <a:rPr lang="en-US"/>
              <a:t>7. Strategies to develop collaboration between families and children</a:t>
            </a:r>
            <a:endParaRPr/>
          </a:p>
          <a:p>
            <a:pPr indent="0" lvl="0" marL="0" rtl="0" algn="l">
              <a:spcBef>
                <a:spcPts val="0"/>
              </a:spcBef>
              <a:spcAft>
                <a:spcPts val="0"/>
              </a:spcAft>
              <a:buNone/>
            </a:pPr>
            <a:r>
              <a:rPr lang="en-US"/>
              <a:t>8. Knowledge of individual differences, abilities, disabilities, and other diverse student characteristics</a:t>
            </a:r>
            <a:endParaRPr/>
          </a:p>
          <a:p>
            <a:pPr indent="0" lvl="0" marL="0" rtl="0" algn="l">
              <a:spcBef>
                <a:spcPts val="0"/>
              </a:spcBef>
              <a:spcAft>
                <a:spcPts val="0"/>
              </a:spcAft>
              <a:buNone/>
            </a:pPr>
            <a:r>
              <a:rPr lang="en-US"/>
              <a:t>9. Knowledge of statistics and varied data collection and analysis techniques</a:t>
            </a:r>
            <a:endParaRPr/>
          </a:p>
          <a:p>
            <a:pPr indent="0" lvl="0" marL="0" rtl="0" algn="l">
              <a:spcBef>
                <a:spcPts val="0"/>
              </a:spcBef>
              <a:spcAft>
                <a:spcPts val="0"/>
              </a:spcAft>
              <a:buNone/>
            </a:pPr>
            <a:r>
              <a:rPr lang="en-US"/>
              <a:t>10. Knowledge of ethical, legal and professional standards</a:t>
            </a:r>
            <a:endParaRPr/>
          </a:p>
        </p:txBody>
      </p:sp>
      <p:sp>
        <p:nvSpPr>
          <p:cNvPr id="179" name="Google Shape;179;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3" name="Google Shape;20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Talking point: While school psychologists can do all of these things, depending on the team and community there will be differences. For example, one school psychologist may work more closely (monthly meetings about this or quarterly review of data with another school) than another with their teams to create interventions or analyze school and system data for PBIS/RTI. </a:t>
            </a:r>
            <a:endParaRPr/>
          </a:p>
        </p:txBody>
      </p:sp>
      <p:sp>
        <p:nvSpPr>
          <p:cNvPr id="204" name="Google Shape;204;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School psychologists are able to do skilled observations that give insight into identifying barriers impacting student learning and performance in school</a:t>
            </a:r>
            <a:endParaRPr/>
          </a:p>
        </p:txBody>
      </p:sp>
      <p:sp>
        <p:nvSpPr>
          <p:cNvPr id="211" name="Google Shape;211;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Talking point: </a:t>
            </a:r>
            <a:endParaRPr/>
          </a:p>
          <a:p>
            <a:pPr indent="-171450" lvl="0" marL="171450" rtl="0" algn="l">
              <a:spcBef>
                <a:spcPts val="0"/>
              </a:spcBef>
              <a:spcAft>
                <a:spcPts val="0"/>
              </a:spcAft>
              <a:buClr>
                <a:schemeClr val="dk1"/>
              </a:buClr>
              <a:buSzPts val="1200"/>
              <a:buFont typeface="Arial"/>
              <a:buChar char="•"/>
            </a:pPr>
            <a:r>
              <a:rPr lang="en-US"/>
              <a:t>What data and information need to be included for a referral to be considered? </a:t>
            </a:r>
            <a:endParaRPr/>
          </a:p>
          <a:p>
            <a:pPr indent="-171450" lvl="0" marL="171450" rtl="0" algn="l">
              <a:spcBef>
                <a:spcPts val="0"/>
              </a:spcBef>
              <a:spcAft>
                <a:spcPts val="0"/>
              </a:spcAft>
              <a:buClr>
                <a:schemeClr val="dk1"/>
              </a:buClr>
              <a:buSzPts val="1200"/>
              <a:buFont typeface="Arial"/>
              <a:buChar char="•"/>
            </a:pPr>
            <a:r>
              <a:rPr lang="en-US"/>
              <a:t>How students qualify/DNQ?</a:t>
            </a:r>
            <a:endParaRPr/>
          </a:p>
          <a:p>
            <a:pPr indent="0" lvl="0" marL="0" rtl="0" algn="l">
              <a:spcBef>
                <a:spcPts val="0"/>
              </a:spcBef>
              <a:spcAft>
                <a:spcPts val="0"/>
              </a:spcAft>
              <a:buNone/>
            </a:pPr>
            <a:r>
              <a:t/>
            </a:r>
            <a:endParaRPr/>
          </a:p>
        </p:txBody>
      </p:sp>
      <p:sp>
        <p:nvSpPr>
          <p:cNvPr id="218" name="Google Shape;218;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lt2"/>
        </a:solidFill>
      </p:bgPr>
    </p:bg>
    <p:spTree>
      <p:nvGrpSpPr>
        <p:cNvPr id="24" name="Shape 24"/>
        <p:cNvGrpSpPr/>
        <p:nvPr/>
      </p:nvGrpSpPr>
      <p:grpSpPr>
        <a:xfrm>
          <a:off x="0" y="0"/>
          <a:ext cx="0" cy="0"/>
          <a:chOff x="0" y="0"/>
          <a:chExt cx="0" cy="0"/>
        </a:xfrm>
      </p:grpSpPr>
      <p:sp>
        <p:nvSpPr>
          <p:cNvPr id="25" name="Google Shape;25;p17"/>
          <p:cNvSpPr/>
          <p:nvPr/>
        </p:nvSpPr>
        <p:spPr>
          <a:xfrm>
            <a:off x="0" y="670560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26" name="Google Shape;26;p17"/>
          <p:cNvSpPr/>
          <p:nvPr/>
        </p:nvSpPr>
        <p:spPr>
          <a:xfrm>
            <a:off x="8991600" y="3048"/>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27" name="Google Shape;27;p17"/>
          <p:cNvSpPr/>
          <p:nvPr/>
        </p:nvSpPr>
        <p:spPr>
          <a:xfrm>
            <a:off x="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28" name="Google Shape;28;p17"/>
          <p:cNvSpPr/>
          <p:nvPr/>
        </p:nvSpPr>
        <p:spPr>
          <a:xfrm>
            <a:off x="0" y="0"/>
            <a:ext cx="9144000" cy="25146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29" name="Google Shape;29;p17"/>
          <p:cNvSpPr/>
          <p:nvPr/>
        </p:nvSpPr>
        <p:spPr>
          <a:xfrm>
            <a:off x="146304" y="6391656"/>
            <a:ext cx="8833104" cy="309563"/>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30" name="Google Shape;30;p17"/>
          <p:cNvSpPr txBox="1"/>
          <p:nvPr>
            <p:ph idx="1" type="subTitle"/>
          </p:nvPr>
        </p:nvSpPr>
        <p:spPr>
          <a:xfrm>
            <a:off x="1371600" y="2819400"/>
            <a:ext cx="6400800" cy="1752600"/>
          </a:xfrm>
          <a:prstGeom prst="rect">
            <a:avLst/>
          </a:prstGeom>
          <a:noFill/>
          <a:ln>
            <a:noFill/>
          </a:ln>
        </p:spPr>
        <p:txBody>
          <a:bodyPr anchorCtr="0" anchor="t" bIns="45700" lIns="91425" spcFirstLastPara="1" rIns="91425" wrap="square" tIns="45700">
            <a:normAutofit/>
          </a:bodyPr>
          <a:lstStyle>
            <a:lvl1pPr lvl="0" algn="ctr">
              <a:spcBef>
                <a:spcPts val="320"/>
              </a:spcBef>
              <a:spcAft>
                <a:spcPts val="0"/>
              </a:spcAft>
              <a:buSzPts val="1360"/>
              <a:buNone/>
              <a:defRPr b="1" sz="1600"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p:txBody>
      </p:sp>
      <p:sp>
        <p:nvSpPr>
          <p:cNvPr id="31" name="Google Shape;31;p17"/>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7"/>
          <p:cNvSpPr txBox="1"/>
          <p:nvPr>
            <p:ph idx="11" type="ftr"/>
          </p:nvPr>
        </p:nvSpPr>
        <p:spPr>
          <a:xfrm>
            <a:off x="304800" y="6410848"/>
            <a:ext cx="35814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33" name="Google Shape;33;p17"/>
          <p:cNvCxnSpPr/>
          <p:nvPr/>
        </p:nvCxnSpPr>
        <p:spPr>
          <a:xfrm>
            <a:off x="155448" y="2420112"/>
            <a:ext cx="8833104" cy="0"/>
          </a:xfrm>
          <a:prstGeom prst="straightConnector1">
            <a:avLst/>
          </a:prstGeom>
          <a:noFill/>
          <a:ln cap="flat" cmpd="sng" w="11425">
            <a:solidFill>
              <a:srgbClr val="7A9798"/>
            </a:solidFill>
            <a:prstDash val="dash"/>
            <a:round/>
            <a:headEnd len="sm" w="sm" type="none"/>
            <a:tailEnd len="sm" w="sm" type="none"/>
          </a:ln>
        </p:spPr>
      </p:cxnSp>
      <p:sp>
        <p:nvSpPr>
          <p:cNvPr id="34" name="Google Shape;34;p17"/>
          <p:cNvSpPr/>
          <p:nvPr/>
        </p:nvSpPr>
        <p:spPr>
          <a:xfrm>
            <a:off x="152400" y="152400"/>
            <a:ext cx="8833104" cy="6547104"/>
          </a:xfrm>
          <a:prstGeom prst="rect">
            <a:avLst/>
          </a:prstGeom>
          <a:noFill/>
          <a:ln cap="flat" cmpd="sng" w="9525">
            <a:solidFill>
              <a:srgbClr val="7A979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35" name="Google Shape;35;p17"/>
          <p:cNvSpPr/>
          <p:nvPr/>
        </p:nvSpPr>
        <p:spPr>
          <a:xfrm>
            <a:off x="4267200" y="2115312"/>
            <a:ext cx="609600" cy="6096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36" name="Google Shape;36;p17"/>
          <p:cNvSpPr/>
          <p:nvPr/>
        </p:nvSpPr>
        <p:spPr>
          <a:xfrm>
            <a:off x="4361688" y="2209800"/>
            <a:ext cx="420624" cy="420624"/>
          </a:xfrm>
          <a:prstGeom prst="ellipse">
            <a:avLst/>
          </a:prstGeom>
          <a:solidFill>
            <a:srgbClr val="FFFFFF"/>
          </a:solidFill>
          <a:ln cap="rnd" cmpd="dbl" w="50800">
            <a:solidFill>
              <a:srgbClr val="7A979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37" name="Google Shape;37;p17"/>
          <p:cNvSpPr txBox="1"/>
          <p:nvPr>
            <p:ph idx="12" type="sldNum"/>
          </p:nvPr>
        </p:nvSpPr>
        <p:spPr>
          <a:xfrm>
            <a:off x="4343400" y="2199450"/>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sz="1600">
                <a:solidFill>
                  <a:srgbClr val="7A9798"/>
                </a:solidFill>
                <a:latin typeface="Georgia"/>
                <a:ea typeface="Georgia"/>
                <a:cs typeface="Georgia"/>
                <a:sym typeface="Georgia"/>
              </a:defRPr>
            </a:lvl1pPr>
            <a:lvl2pPr indent="0" lvl="1" marL="0" algn="ctr">
              <a:spcBef>
                <a:spcPts val="0"/>
              </a:spcBef>
              <a:buNone/>
              <a:defRPr sz="1600">
                <a:solidFill>
                  <a:srgbClr val="7A9798"/>
                </a:solidFill>
                <a:latin typeface="Georgia"/>
                <a:ea typeface="Georgia"/>
                <a:cs typeface="Georgia"/>
                <a:sym typeface="Georgia"/>
              </a:defRPr>
            </a:lvl2pPr>
            <a:lvl3pPr indent="0" lvl="2" marL="0" algn="ctr">
              <a:spcBef>
                <a:spcPts val="0"/>
              </a:spcBef>
              <a:buNone/>
              <a:defRPr sz="1600">
                <a:solidFill>
                  <a:srgbClr val="7A9798"/>
                </a:solidFill>
                <a:latin typeface="Georgia"/>
                <a:ea typeface="Georgia"/>
                <a:cs typeface="Georgia"/>
                <a:sym typeface="Georgia"/>
              </a:defRPr>
            </a:lvl3pPr>
            <a:lvl4pPr indent="0" lvl="3" marL="0" algn="ctr">
              <a:spcBef>
                <a:spcPts val="0"/>
              </a:spcBef>
              <a:buNone/>
              <a:defRPr sz="1600">
                <a:solidFill>
                  <a:srgbClr val="7A9798"/>
                </a:solidFill>
                <a:latin typeface="Georgia"/>
                <a:ea typeface="Georgia"/>
                <a:cs typeface="Georgia"/>
                <a:sym typeface="Georgia"/>
              </a:defRPr>
            </a:lvl4pPr>
            <a:lvl5pPr indent="0" lvl="4" marL="0" algn="ctr">
              <a:spcBef>
                <a:spcPts val="0"/>
              </a:spcBef>
              <a:buNone/>
              <a:defRPr sz="1600">
                <a:solidFill>
                  <a:srgbClr val="7A9798"/>
                </a:solidFill>
                <a:latin typeface="Georgia"/>
                <a:ea typeface="Georgia"/>
                <a:cs typeface="Georgia"/>
                <a:sym typeface="Georgia"/>
              </a:defRPr>
            </a:lvl5pPr>
            <a:lvl6pPr indent="0" lvl="5" marL="0" algn="ctr">
              <a:spcBef>
                <a:spcPts val="0"/>
              </a:spcBef>
              <a:buNone/>
              <a:defRPr sz="1600">
                <a:solidFill>
                  <a:srgbClr val="7A9798"/>
                </a:solidFill>
                <a:latin typeface="Georgia"/>
                <a:ea typeface="Georgia"/>
                <a:cs typeface="Georgia"/>
                <a:sym typeface="Georgia"/>
              </a:defRPr>
            </a:lvl6pPr>
            <a:lvl7pPr indent="0" lvl="6" marL="0" algn="ctr">
              <a:spcBef>
                <a:spcPts val="0"/>
              </a:spcBef>
              <a:buNone/>
              <a:defRPr sz="1600">
                <a:solidFill>
                  <a:srgbClr val="7A9798"/>
                </a:solidFill>
                <a:latin typeface="Georgia"/>
                <a:ea typeface="Georgia"/>
                <a:cs typeface="Georgia"/>
                <a:sym typeface="Georgia"/>
              </a:defRPr>
            </a:lvl7pPr>
            <a:lvl8pPr indent="0" lvl="7" marL="0" algn="ctr">
              <a:spcBef>
                <a:spcPts val="0"/>
              </a:spcBef>
              <a:buNone/>
              <a:defRPr sz="1600">
                <a:solidFill>
                  <a:srgbClr val="7A9798"/>
                </a:solidFill>
                <a:latin typeface="Georgia"/>
                <a:ea typeface="Georgia"/>
                <a:cs typeface="Georgia"/>
                <a:sym typeface="Georgia"/>
              </a:defRPr>
            </a:lvl8pPr>
            <a:lvl9pPr indent="0" lvl="8" marL="0" algn="ctr">
              <a:spcBef>
                <a:spcPts val="0"/>
              </a:spcBef>
              <a:buNone/>
              <a:defRPr sz="1600">
                <a:solidFill>
                  <a:srgbClr val="7A9798"/>
                </a:solidFill>
                <a:latin typeface="Georgia"/>
                <a:ea typeface="Georgia"/>
                <a:cs typeface="Georgia"/>
                <a:sym typeface="Georgia"/>
              </a:defRPr>
            </a:lvl9pPr>
          </a:lstStyle>
          <a:p>
            <a:pPr indent="0" lvl="0" marL="0" rtl="0" algn="ctr">
              <a:spcBef>
                <a:spcPts val="0"/>
              </a:spcBef>
              <a:spcAft>
                <a:spcPts val="0"/>
              </a:spcAft>
              <a:buNone/>
            </a:pPr>
            <a:fld id="{00000000-1234-1234-1234-123412341234}" type="slidenum">
              <a:rPr lang="en-US"/>
              <a:t>‹#›</a:t>
            </a:fld>
            <a:endParaRPr/>
          </a:p>
        </p:txBody>
      </p:sp>
      <p:sp>
        <p:nvSpPr>
          <p:cNvPr id="38" name="Google Shape;38;p17"/>
          <p:cNvSpPr txBox="1"/>
          <p:nvPr>
            <p:ph type="ctrTitle"/>
          </p:nvPr>
        </p:nvSpPr>
        <p:spPr>
          <a:xfrm>
            <a:off x="685800" y="381000"/>
            <a:ext cx="7772400" cy="1752600"/>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chemeClr val="accent1"/>
              </a:buClr>
              <a:buSzPts val="4200"/>
              <a:buFont typeface="Georgia"/>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bg>
      <p:bgPr>
        <a:solidFill>
          <a:schemeClr val="lt2"/>
        </a:solidFill>
      </p:bgPr>
    </p:bg>
    <p:spTree>
      <p:nvGrpSpPr>
        <p:cNvPr id="141" name="Shape 141"/>
        <p:cNvGrpSpPr/>
        <p:nvPr/>
      </p:nvGrpSpPr>
      <p:grpSpPr>
        <a:xfrm>
          <a:off x="0" y="0"/>
          <a:ext cx="0" cy="0"/>
          <a:chOff x="0" y="0"/>
          <a:chExt cx="0" cy="0"/>
        </a:xfrm>
      </p:grpSpPr>
      <p:sp>
        <p:nvSpPr>
          <p:cNvPr id="142" name="Google Shape;142;p26"/>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3" name="Google Shape;143;p26"/>
          <p:cNvSpPr txBox="1"/>
          <p:nvPr>
            <p:ph idx="1" type="body"/>
          </p:nvPr>
        </p:nvSpPr>
        <p:spPr>
          <a:xfrm rot="5400000">
            <a:off x="2269236" y="-443484"/>
            <a:ext cx="4599432" cy="8534400"/>
          </a:xfrm>
          <a:prstGeom prst="rect">
            <a:avLst/>
          </a:prstGeom>
          <a:noFill/>
          <a:ln>
            <a:noFill/>
          </a:ln>
        </p:spPr>
        <p:txBody>
          <a:bodyPr anchorCtr="0" anchor="t" bIns="45700" lIns="91425" spcFirstLastPara="1" rIns="91425" wrap="square" tIns="45700">
            <a:normAutofit/>
          </a:bodyPr>
          <a:lstStyle>
            <a:lvl1pPr indent="-325755" lvl="0" marL="457200" algn="l">
              <a:spcBef>
                <a:spcPts val="360"/>
              </a:spcBef>
              <a:spcAft>
                <a:spcPts val="0"/>
              </a:spcAft>
              <a:buSzPts val="1530"/>
              <a:buChar char="⚫"/>
              <a:defRPr/>
            </a:lvl1pPr>
            <a:lvl2pPr indent="-308610" lvl="1" marL="914400" algn="l">
              <a:spcBef>
                <a:spcPts val="360"/>
              </a:spcBef>
              <a:spcAft>
                <a:spcPts val="0"/>
              </a:spcAft>
              <a:buSzPts val="1260"/>
              <a:buChar char="⚪"/>
              <a:defRPr/>
            </a:lvl2pPr>
            <a:lvl3pPr indent="-314325" lvl="2" marL="1371600" algn="l">
              <a:spcBef>
                <a:spcPts val="360"/>
              </a:spcBef>
              <a:spcAft>
                <a:spcPts val="0"/>
              </a:spcAft>
              <a:buSzPts val="135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144" name="Google Shape;144;p26"/>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26"/>
          <p:cNvSpPr txBox="1"/>
          <p:nvPr>
            <p:ph idx="11" type="ftr"/>
          </p:nvPr>
        </p:nvSpPr>
        <p:spPr>
          <a:xfrm>
            <a:off x="304800" y="6410848"/>
            <a:ext cx="35814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26"/>
          <p:cNvSpPr txBox="1"/>
          <p:nvPr>
            <p:ph idx="12" type="sldNum"/>
          </p:nvPr>
        </p:nvSpPr>
        <p:spPr>
          <a:xfrm>
            <a:off x="4343400" y="1040174"/>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bg>
      <p:bgPr>
        <a:solidFill>
          <a:schemeClr val="lt2"/>
        </a:solidFill>
      </p:bgPr>
    </p:bg>
    <p:spTree>
      <p:nvGrpSpPr>
        <p:cNvPr id="147" name="Shape 147"/>
        <p:cNvGrpSpPr/>
        <p:nvPr/>
      </p:nvGrpSpPr>
      <p:grpSpPr>
        <a:xfrm>
          <a:off x="0" y="0"/>
          <a:ext cx="0" cy="0"/>
          <a:chOff x="0" y="0"/>
          <a:chExt cx="0" cy="0"/>
        </a:xfrm>
      </p:grpSpPr>
      <p:sp>
        <p:nvSpPr>
          <p:cNvPr id="148" name="Google Shape;148;p27"/>
          <p:cNvSpPr/>
          <p:nvPr/>
        </p:nvSpPr>
        <p:spPr>
          <a:xfrm>
            <a:off x="0" y="670560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49" name="Google Shape;149;p27"/>
          <p:cNvSpPr/>
          <p:nvPr/>
        </p:nvSpPr>
        <p:spPr>
          <a:xfrm>
            <a:off x="7010400" y="0"/>
            <a:ext cx="21336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50" name="Google Shape;150;p27"/>
          <p:cNvSpPr/>
          <p:nvPr/>
        </p:nvSpPr>
        <p:spPr>
          <a:xfrm>
            <a:off x="0" y="0"/>
            <a:ext cx="9144000" cy="155448"/>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51" name="Google Shape;151;p27"/>
          <p:cNvSpPr/>
          <p:nvPr/>
        </p:nvSpPr>
        <p:spPr>
          <a:xfrm>
            <a:off x="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52" name="Google Shape;152;p27"/>
          <p:cNvSpPr/>
          <p:nvPr/>
        </p:nvSpPr>
        <p:spPr>
          <a:xfrm>
            <a:off x="146304" y="6391656"/>
            <a:ext cx="8833104" cy="309563"/>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53" name="Google Shape;153;p27"/>
          <p:cNvSpPr/>
          <p:nvPr/>
        </p:nvSpPr>
        <p:spPr>
          <a:xfrm>
            <a:off x="152400" y="155448"/>
            <a:ext cx="8833104" cy="6547104"/>
          </a:xfrm>
          <a:prstGeom prst="rect">
            <a:avLst/>
          </a:prstGeom>
          <a:noFill/>
          <a:ln cap="flat" cmpd="sng" w="9525">
            <a:solidFill>
              <a:srgbClr val="7A979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cxnSp>
        <p:nvCxnSpPr>
          <p:cNvPr id="154" name="Google Shape;154;p27"/>
          <p:cNvCxnSpPr/>
          <p:nvPr/>
        </p:nvCxnSpPr>
        <p:spPr>
          <a:xfrm rot="5400000">
            <a:off x="4021836" y="3278124"/>
            <a:ext cx="6245352" cy="0"/>
          </a:xfrm>
          <a:prstGeom prst="straightConnector1">
            <a:avLst/>
          </a:prstGeom>
          <a:noFill/>
          <a:ln cap="flat" cmpd="sng" w="9525">
            <a:solidFill>
              <a:srgbClr val="7A9798"/>
            </a:solidFill>
            <a:prstDash val="dash"/>
            <a:round/>
            <a:headEnd len="sm" w="sm" type="none"/>
            <a:tailEnd len="sm" w="sm" type="none"/>
          </a:ln>
        </p:spPr>
      </p:cxnSp>
      <p:sp>
        <p:nvSpPr>
          <p:cNvPr id="155" name="Google Shape;155;p27"/>
          <p:cNvSpPr/>
          <p:nvPr/>
        </p:nvSpPr>
        <p:spPr>
          <a:xfrm>
            <a:off x="6839712" y="2925763"/>
            <a:ext cx="609600" cy="6096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156" name="Google Shape;156;p27"/>
          <p:cNvSpPr/>
          <p:nvPr/>
        </p:nvSpPr>
        <p:spPr>
          <a:xfrm>
            <a:off x="6934200" y="3020251"/>
            <a:ext cx="420624" cy="420624"/>
          </a:xfrm>
          <a:prstGeom prst="ellipse">
            <a:avLst/>
          </a:prstGeom>
          <a:solidFill>
            <a:srgbClr val="FFFFFF"/>
          </a:solidFill>
          <a:ln cap="rnd" cmpd="dbl" w="50800">
            <a:solidFill>
              <a:srgbClr val="7A979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157" name="Google Shape;157;p27"/>
          <p:cNvSpPr txBox="1"/>
          <p:nvPr>
            <p:ph idx="12" type="sldNum"/>
          </p:nvPr>
        </p:nvSpPr>
        <p:spPr>
          <a:xfrm>
            <a:off x="6915912" y="3009901"/>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58" name="Google Shape;158;p27"/>
          <p:cNvSpPr txBox="1"/>
          <p:nvPr>
            <p:ph idx="1" type="body"/>
          </p:nvPr>
        </p:nvSpPr>
        <p:spPr>
          <a:xfrm rot="5400000">
            <a:off x="670717" y="-61117"/>
            <a:ext cx="5821366" cy="6553200"/>
          </a:xfrm>
          <a:prstGeom prst="rect">
            <a:avLst/>
          </a:prstGeom>
          <a:noFill/>
          <a:ln>
            <a:noFill/>
          </a:ln>
        </p:spPr>
        <p:txBody>
          <a:bodyPr anchorCtr="0" anchor="t" bIns="45700" lIns="91425" spcFirstLastPara="1" rIns="91425" wrap="square" tIns="45700">
            <a:normAutofit/>
          </a:bodyPr>
          <a:lstStyle>
            <a:lvl1pPr indent="-325755" lvl="0" marL="457200" algn="l">
              <a:spcBef>
                <a:spcPts val="360"/>
              </a:spcBef>
              <a:spcAft>
                <a:spcPts val="0"/>
              </a:spcAft>
              <a:buSzPts val="1530"/>
              <a:buChar char="⚫"/>
              <a:defRPr/>
            </a:lvl1pPr>
            <a:lvl2pPr indent="-308610" lvl="1" marL="914400" algn="l">
              <a:spcBef>
                <a:spcPts val="360"/>
              </a:spcBef>
              <a:spcAft>
                <a:spcPts val="0"/>
              </a:spcAft>
              <a:buSzPts val="1260"/>
              <a:buChar char="⚪"/>
              <a:defRPr/>
            </a:lvl2pPr>
            <a:lvl3pPr indent="-314325" lvl="2" marL="1371600" algn="l">
              <a:spcBef>
                <a:spcPts val="360"/>
              </a:spcBef>
              <a:spcAft>
                <a:spcPts val="0"/>
              </a:spcAft>
              <a:buSzPts val="135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159" name="Google Shape;159;p27"/>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27"/>
          <p:cNvSpPr txBox="1"/>
          <p:nvPr>
            <p:ph idx="11" type="ftr"/>
          </p:nvPr>
        </p:nvSpPr>
        <p:spPr>
          <a:xfrm>
            <a:off x="304800" y="6410848"/>
            <a:ext cx="35814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27"/>
          <p:cNvSpPr txBox="1"/>
          <p:nvPr>
            <p:ph type="title"/>
          </p:nvPr>
        </p:nvSpPr>
        <p:spPr>
          <a:xfrm rot="5400000">
            <a:off x="5189537" y="2506664"/>
            <a:ext cx="5851525" cy="1447800"/>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2"/>
        </a:solidFill>
      </p:bgPr>
    </p:bg>
    <p:spTree>
      <p:nvGrpSpPr>
        <p:cNvPr id="39" name="Shape 39"/>
        <p:cNvGrpSpPr/>
        <p:nvPr/>
      </p:nvGrpSpPr>
      <p:grpSpPr>
        <a:xfrm>
          <a:off x="0" y="0"/>
          <a:ext cx="0" cy="0"/>
          <a:chOff x="0" y="0"/>
          <a:chExt cx="0" cy="0"/>
        </a:xfrm>
      </p:grpSpPr>
      <p:sp>
        <p:nvSpPr>
          <p:cNvPr id="40" name="Google Shape;40;p18"/>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7A9798"/>
              </a:buClr>
              <a:buSzPts val="3300"/>
              <a:buFont typeface="Georgia"/>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8"/>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8"/>
          <p:cNvSpPr txBox="1"/>
          <p:nvPr>
            <p:ph idx="11" type="ftr"/>
          </p:nvPr>
        </p:nvSpPr>
        <p:spPr>
          <a:xfrm>
            <a:off x="304800" y="6410848"/>
            <a:ext cx="35814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2" type="sldNum"/>
          </p:nvPr>
        </p:nvSpPr>
        <p:spPr>
          <a:xfrm>
            <a:off x="4361688" y="1026372"/>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4" name="Google Shape;44;p18"/>
          <p:cNvSpPr txBox="1"/>
          <p:nvPr>
            <p:ph idx="1" type="body"/>
          </p:nvPr>
        </p:nvSpPr>
        <p:spPr>
          <a:xfrm>
            <a:off x="301752" y="1527048"/>
            <a:ext cx="8503920" cy="4572000"/>
          </a:xfrm>
          <a:prstGeom prst="rect">
            <a:avLst/>
          </a:prstGeom>
          <a:noFill/>
          <a:ln>
            <a:noFill/>
          </a:ln>
        </p:spPr>
        <p:txBody>
          <a:bodyPr anchorCtr="0" anchor="t" bIns="45700" lIns="91425" spcFirstLastPara="1" rIns="91425" wrap="square" tIns="45700">
            <a:normAutofit/>
          </a:bodyPr>
          <a:lstStyle>
            <a:lvl1pPr indent="-325755" lvl="0" marL="457200" algn="l">
              <a:spcBef>
                <a:spcPts val="360"/>
              </a:spcBef>
              <a:spcAft>
                <a:spcPts val="0"/>
              </a:spcAft>
              <a:buSzPts val="1530"/>
              <a:buChar char="⚫"/>
              <a:defRPr/>
            </a:lvl1pPr>
            <a:lvl2pPr indent="-308610" lvl="1" marL="914400" algn="l">
              <a:spcBef>
                <a:spcPts val="360"/>
              </a:spcBef>
              <a:spcAft>
                <a:spcPts val="0"/>
              </a:spcAft>
              <a:buSzPts val="1260"/>
              <a:buChar char="⚪"/>
              <a:defRPr/>
            </a:lvl2pPr>
            <a:lvl3pPr indent="-314325" lvl="2" marL="1371600" algn="l">
              <a:spcBef>
                <a:spcPts val="360"/>
              </a:spcBef>
              <a:spcAft>
                <a:spcPts val="0"/>
              </a:spcAft>
              <a:buSzPts val="135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9"/>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9"/>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1" type="ftr"/>
          </p:nvPr>
        </p:nvSpPr>
        <p:spPr>
          <a:xfrm>
            <a:off x="304800" y="6410848"/>
            <a:ext cx="35814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9"/>
          <p:cNvSpPr txBox="1"/>
          <p:nvPr>
            <p:ph idx="12" type="sldNum"/>
          </p:nvPr>
        </p:nvSpPr>
        <p:spPr>
          <a:xfrm>
            <a:off x="4343400" y="1036020"/>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solidFill>
          <a:schemeClr val="lt2"/>
        </a:solidFill>
      </p:bgPr>
    </p:bg>
    <p:spTree>
      <p:nvGrpSpPr>
        <p:cNvPr id="50" name="Shape 50"/>
        <p:cNvGrpSpPr/>
        <p:nvPr/>
      </p:nvGrpSpPr>
      <p:grpSpPr>
        <a:xfrm>
          <a:off x="0" y="0"/>
          <a:ext cx="0" cy="0"/>
          <a:chOff x="0" y="0"/>
          <a:chExt cx="0" cy="0"/>
        </a:xfrm>
      </p:grpSpPr>
      <p:sp>
        <p:nvSpPr>
          <p:cNvPr id="51" name="Google Shape;51;p20"/>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20"/>
          <p:cNvSpPr txBox="1"/>
          <p:nvPr>
            <p:ph idx="10" type="dt"/>
          </p:nvPr>
        </p:nvSpPr>
        <p:spPr>
          <a:xfrm>
            <a:off x="5791200" y="640994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1" type="ftr"/>
          </p:nvPr>
        </p:nvSpPr>
        <p:spPr>
          <a:xfrm>
            <a:off x="304800" y="6410848"/>
            <a:ext cx="35814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0"/>
          <p:cNvSpPr txBox="1"/>
          <p:nvPr>
            <p:ph idx="12" type="sldNum"/>
          </p:nvPr>
        </p:nvSpPr>
        <p:spPr>
          <a:xfrm>
            <a:off x="4343400" y="1040174"/>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cxnSp>
        <p:nvCxnSpPr>
          <p:cNvPr id="55" name="Google Shape;55;p20"/>
          <p:cNvCxnSpPr/>
          <p:nvPr/>
        </p:nvCxnSpPr>
        <p:spPr>
          <a:xfrm flipH="1" rot="10800000">
            <a:off x="4563080" y="1575652"/>
            <a:ext cx="8921" cy="4819557"/>
          </a:xfrm>
          <a:prstGeom prst="straightConnector1">
            <a:avLst/>
          </a:prstGeom>
          <a:noFill/>
          <a:ln cap="flat" cmpd="sng" w="9525">
            <a:solidFill>
              <a:schemeClr val="dk2"/>
            </a:solidFill>
            <a:prstDash val="dash"/>
            <a:round/>
            <a:headEnd len="sm" w="sm" type="none"/>
            <a:tailEnd len="sm" w="sm" type="none"/>
          </a:ln>
        </p:spPr>
      </p:cxnSp>
      <p:sp>
        <p:nvSpPr>
          <p:cNvPr id="56" name="Google Shape;56;p20"/>
          <p:cNvSpPr txBox="1"/>
          <p:nvPr>
            <p:ph idx="1" type="body"/>
          </p:nvPr>
        </p:nvSpPr>
        <p:spPr>
          <a:xfrm>
            <a:off x="301752" y="1371600"/>
            <a:ext cx="4038600" cy="4681728"/>
          </a:xfrm>
          <a:prstGeom prst="rect">
            <a:avLst/>
          </a:prstGeom>
          <a:noFill/>
          <a:ln>
            <a:noFill/>
          </a:ln>
        </p:spPr>
        <p:txBody>
          <a:bodyPr anchorCtr="0" anchor="t" bIns="45700" lIns="91425" spcFirstLastPara="1" rIns="91425" wrap="square" tIns="45700">
            <a:normAutofit/>
          </a:bodyPr>
          <a:lstStyle>
            <a:lvl1pPr indent="-363537" lvl="0" marL="457200" algn="l">
              <a:spcBef>
                <a:spcPts val="500"/>
              </a:spcBef>
              <a:spcAft>
                <a:spcPts val="0"/>
              </a:spcAft>
              <a:buSzPts val="2125"/>
              <a:buChar char="⚫"/>
              <a:defRPr sz="2500"/>
            </a:lvl1pPr>
            <a:lvl2pPr indent="-308610" lvl="1" marL="914400" algn="l">
              <a:spcBef>
                <a:spcPts val="360"/>
              </a:spcBef>
              <a:spcAft>
                <a:spcPts val="0"/>
              </a:spcAft>
              <a:buSzPts val="1260"/>
              <a:buChar char="⚪"/>
              <a:defRPr/>
            </a:lvl2pPr>
            <a:lvl3pPr indent="-314325" lvl="2" marL="1371600" algn="l">
              <a:spcBef>
                <a:spcPts val="360"/>
              </a:spcBef>
              <a:spcAft>
                <a:spcPts val="0"/>
              </a:spcAft>
              <a:buSzPts val="135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57" name="Google Shape;57;p20"/>
          <p:cNvSpPr txBox="1"/>
          <p:nvPr>
            <p:ph idx="2" type="body"/>
          </p:nvPr>
        </p:nvSpPr>
        <p:spPr>
          <a:xfrm>
            <a:off x="4800600" y="1371600"/>
            <a:ext cx="4038600" cy="4681728"/>
          </a:xfrm>
          <a:prstGeom prst="rect">
            <a:avLst/>
          </a:prstGeom>
          <a:noFill/>
          <a:ln>
            <a:noFill/>
          </a:ln>
        </p:spPr>
        <p:txBody>
          <a:bodyPr anchorCtr="0" anchor="t" bIns="45700" lIns="91425" spcFirstLastPara="1" rIns="91425" wrap="square" tIns="45700">
            <a:normAutofit/>
          </a:bodyPr>
          <a:lstStyle>
            <a:lvl1pPr indent="-363537" lvl="0" marL="457200" algn="l">
              <a:spcBef>
                <a:spcPts val="500"/>
              </a:spcBef>
              <a:spcAft>
                <a:spcPts val="0"/>
              </a:spcAft>
              <a:buSzPts val="2125"/>
              <a:buChar char="⚫"/>
              <a:defRPr sz="2500"/>
            </a:lvl1pPr>
            <a:lvl2pPr indent="-308610" lvl="1" marL="914400" algn="l">
              <a:spcBef>
                <a:spcPts val="360"/>
              </a:spcBef>
              <a:spcAft>
                <a:spcPts val="0"/>
              </a:spcAft>
              <a:buSzPts val="1260"/>
              <a:buChar char="⚪"/>
              <a:defRPr/>
            </a:lvl2pPr>
            <a:lvl3pPr indent="-314325" lvl="2" marL="1371600" algn="l">
              <a:spcBef>
                <a:spcPts val="360"/>
              </a:spcBef>
              <a:spcAft>
                <a:spcPts val="0"/>
              </a:spcAft>
              <a:buSzPts val="135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58" name="Shape 58"/>
        <p:cNvGrpSpPr/>
        <p:nvPr/>
      </p:nvGrpSpPr>
      <p:grpSpPr>
        <a:xfrm>
          <a:off x="0" y="0"/>
          <a:ext cx="0" cy="0"/>
          <a:chOff x="0" y="0"/>
          <a:chExt cx="0" cy="0"/>
        </a:xfrm>
      </p:grpSpPr>
      <p:sp>
        <p:nvSpPr>
          <p:cNvPr id="59" name="Google Shape;59;p21"/>
          <p:cNvSpPr/>
          <p:nvPr/>
        </p:nvSpPr>
        <p:spPr>
          <a:xfrm>
            <a:off x="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60" name="Google Shape;60;p21"/>
          <p:cNvSpPr/>
          <p:nvPr/>
        </p:nvSpPr>
        <p:spPr>
          <a:xfrm>
            <a:off x="0" y="670560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61" name="Google Shape;61;p21"/>
          <p:cNvSpPr/>
          <p:nvPr/>
        </p:nvSpPr>
        <p:spPr>
          <a:xfrm>
            <a:off x="0" y="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62" name="Google Shape;62;p21"/>
          <p:cNvSpPr/>
          <p:nvPr/>
        </p:nvSpPr>
        <p:spPr>
          <a:xfrm>
            <a:off x="8991600" y="1905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63" name="Google Shape;63;p21"/>
          <p:cNvSpPr/>
          <p:nvPr/>
        </p:nvSpPr>
        <p:spPr>
          <a:xfrm>
            <a:off x="152400" y="2286000"/>
            <a:ext cx="8833104" cy="3048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64" name="Google Shape;64;p21"/>
          <p:cNvSpPr/>
          <p:nvPr/>
        </p:nvSpPr>
        <p:spPr>
          <a:xfrm>
            <a:off x="155448" y="142352"/>
            <a:ext cx="8833104" cy="2139696"/>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65" name="Google Shape;65;p21"/>
          <p:cNvSpPr txBox="1"/>
          <p:nvPr>
            <p:ph idx="1" type="body"/>
          </p:nvPr>
        </p:nvSpPr>
        <p:spPr>
          <a:xfrm>
            <a:off x="1368426" y="2743200"/>
            <a:ext cx="6480174" cy="1673225"/>
          </a:xfrm>
          <a:prstGeom prst="rect">
            <a:avLst/>
          </a:prstGeom>
          <a:noFill/>
          <a:ln>
            <a:noFill/>
          </a:ln>
        </p:spPr>
        <p:txBody>
          <a:bodyPr anchorCtr="0" anchor="t" bIns="45700" lIns="91425" spcFirstLastPara="1" rIns="91425" wrap="square" tIns="45700">
            <a:normAutofit/>
          </a:bodyPr>
          <a:lstStyle>
            <a:lvl1pPr indent="-228600" lvl="0" marL="457200" algn="ctr">
              <a:spcBef>
                <a:spcPts val="320"/>
              </a:spcBef>
              <a:spcAft>
                <a:spcPts val="0"/>
              </a:spcAft>
              <a:buSzPts val="1360"/>
              <a:buNone/>
              <a:defRPr b="1" sz="1600" cap="none">
                <a:solidFill>
                  <a:schemeClr val="dk2"/>
                </a:solidFill>
              </a:defRPr>
            </a:lvl1pPr>
            <a:lvl2pPr indent="-228600" lvl="1" marL="914400" algn="l">
              <a:spcBef>
                <a:spcPts val="360"/>
              </a:spcBef>
              <a:spcAft>
                <a:spcPts val="0"/>
              </a:spcAft>
              <a:buSzPts val="1260"/>
              <a:buNone/>
              <a:defRPr sz="1800">
                <a:solidFill>
                  <a:srgbClr val="888888"/>
                </a:solidFill>
              </a:defRPr>
            </a:lvl2pPr>
            <a:lvl3pPr indent="-228600" lvl="2" marL="1371600" algn="l">
              <a:spcBef>
                <a:spcPts val="320"/>
              </a:spcBef>
              <a:spcAft>
                <a:spcPts val="0"/>
              </a:spcAft>
              <a:buSzPts val="1200"/>
              <a:buNone/>
              <a:defRPr sz="1600">
                <a:solidFill>
                  <a:srgbClr val="888888"/>
                </a:solidFill>
              </a:defRPr>
            </a:lvl3pPr>
            <a:lvl4pPr indent="-228600" lvl="3" marL="1828800" algn="l">
              <a:spcBef>
                <a:spcPts val="280"/>
              </a:spcBef>
              <a:spcAft>
                <a:spcPts val="0"/>
              </a:spcAft>
              <a:buSzPts val="980"/>
              <a:buNone/>
              <a:defRPr sz="1400">
                <a:solidFill>
                  <a:srgbClr val="888888"/>
                </a:solidFill>
              </a:defRPr>
            </a:lvl4pPr>
            <a:lvl5pPr indent="-228600" lvl="4" marL="2286000" algn="l">
              <a:spcBef>
                <a:spcPts val="280"/>
              </a:spcBef>
              <a:spcAft>
                <a:spcPts val="0"/>
              </a:spcAft>
              <a:buSzPts val="1400"/>
              <a:buFont typeface="Georgia"/>
              <a:buNone/>
              <a:defRPr sz="1400">
                <a:solidFill>
                  <a:srgbClr val="888888"/>
                </a:solidFill>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66" name="Google Shape;66;p21"/>
          <p:cNvSpPr/>
          <p:nvPr/>
        </p:nvSpPr>
        <p:spPr>
          <a:xfrm>
            <a:off x="146304" y="6391656"/>
            <a:ext cx="8833104" cy="309563"/>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67" name="Google Shape;67;p21"/>
          <p:cNvSpPr/>
          <p:nvPr/>
        </p:nvSpPr>
        <p:spPr>
          <a:xfrm>
            <a:off x="152400" y="152400"/>
            <a:ext cx="8833104" cy="6547104"/>
          </a:xfrm>
          <a:prstGeom prst="rect">
            <a:avLst/>
          </a:prstGeom>
          <a:noFill/>
          <a:ln cap="flat" cmpd="sng" w="9525">
            <a:solidFill>
              <a:srgbClr val="7A979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68" name="Google Shape;68;p21"/>
          <p:cNvSpPr txBox="1"/>
          <p:nvPr>
            <p:ph idx="11" type="ftr"/>
          </p:nvPr>
        </p:nvSpPr>
        <p:spPr>
          <a:xfrm>
            <a:off x="304800" y="6410848"/>
            <a:ext cx="35814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1"/>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70" name="Google Shape;70;p21"/>
          <p:cNvCxnSpPr/>
          <p:nvPr/>
        </p:nvCxnSpPr>
        <p:spPr>
          <a:xfrm>
            <a:off x="152400" y="2438400"/>
            <a:ext cx="8833104" cy="0"/>
          </a:xfrm>
          <a:prstGeom prst="straightConnector1">
            <a:avLst/>
          </a:prstGeom>
          <a:noFill/>
          <a:ln cap="flat" cmpd="sng" w="11425">
            <a:solidFill>
              <a:srgbClr val="7A9798"/>
            </a:solidFill>
            <a:prstDash val="dash"/>
            <a:round/>
            <a:headEnd len="sm" w="sm" type="none"/>
            <a:tailEnd len="sm" w="sm" type="none"/>
          </a:ln>
        </p:spPr>
      </p:cxnSp>
      <p:sp>
        <p:nvSpPr>
          <p:cNvPr id="71" name="Google Shape;71;p21"/>
          <p:cNvSpPr/>
          <p:nvPr/>
        </p:nvSpPr>
        <p:spPr>
          <a:xfrm>
            <a:off x="4267200" y="2115312"/>
            <a:ext cx="609600" cy="6096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72" name="Google Shape;72;p21"/>
          <p:cNvSpPr/>
          <p:nvPr/>
        </p:nvSpPr>
        <p:spPr>
          <a:xfrm>
            <a:off x="4361688" y="2209800"/>
            <a:ext cx="420624" cy="420624"/>
          </a:xfrm>
          <a:prstGeom prst="ellipse">
            <a:avLst/>
          </a:prstGeom>
          <a:solidFill>
            <a:srgbClr val="FFFFFF"/>
          </a:solidFill>
          <a:ln cap="rnd" cmpd="dbl" w="50800">
            <a:solidFill>
              <a:srgbClr val="7A979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73" name="Google Shape;73;p21"/>
          <p:cNvSpPr txBox="1"/>
          <p:nvPr>
            <p:ph idx="12" type="sldNum"/>
          </p:nvPr>
        </p:nvSpPr>
        <p:spPr>
          <a:xfrm>
            <a:off x="4343400" y="2199450"/>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sz="1600">
                <a:solidFill>
                  <a:srgbClr val="7A9798"/>
                </a:solidFill>
                <a:latin typeface="Georgia"/>
                <a:ea typeface="Georgia"/>
                <a:cs typeface="Georgia"/>
                <a:sym typeface="Georgia"/>
              </a:defRPr>
            </a:lvl1pPr>
            <a:lvl2pPr indent="0" lvl="1" marL="0" algn="ctr">
              <a:spcBef>
                <a:spcPts val="0"/>
              </a:spcBef>
              <a:buNone/>
              <a:defRPr sz="1600">
                <a:solidFill>
                  <a:srgbClr val="7A9798"/>
                </a:solidFill>
                <a:latin typeface="Georgia"/>
                <a:ea typeface="Georgia"/>
                <a:cs typeface="Georgia"/>
                <a:sym typeface="Georgia"/>
              </a:defRPr>
            </a:lvl2pPr>
            <a:lvl3pPr indent="0" lvl="2" marL="0" algn="ctr">
              <a:spcBef>
                <a:spcPts val="0"/>
              </a:spcBef>
              <a:buNone/>
              <a:defRPr sz="1600">
                <a:solidFill>
                  <a:srgbClr val="7A9798"/>
                </a:solidFill>
                <a:latin typeface="Georgia"/>
                <a:ea typeface="Georgia"/>
                <a:cs typeface="Georgia"/>
                <a:sym typeface="Georgia"/>
              </a:defRPr>
            </a:lvl3pPr>
            <a:lvl4pPr indent="0" lvl="3" marL="0" algn="ctr">
              <a:spcBef>
                <a:spcPts val="0"/>
              </a:spcBef>
              <a:buNone/>
              <a:defRPr sz="1600">
                <a:solidFill>
                  <a:srgbClr val="7A9798"/>
                </a:solidFill>
                <a:latin typeface="Georgia"/>
                <a:ea typeface="Georgia"/>
                <a:cs typeface="Georgia"/>
                <a:sym typeface="Georgia"/>
              </a:defRPr>
            </a:lvl4pPr>
            <a:lvl5pPr indent="0" lvl="4" marL="0" algn="ctr">
              <a:spcBef>
                <a:spcPts val="0"/>
              </a:spcBef>
              <a:buNone/>
              <a:defRPr sz="1600">
                <a:solidFill>
                  <a:srgbClr val="7A9798"/>
                </a:solidFill>
                <a:latin typeface="Georgia"/>
                <a:ea typeface="Georgia"/>
                <a:cs typeface="Georgia"/>
                <a:sym typeface="Georgia"/>
              </a:defRPr>
            </a:lvl5pPr>
            <a:lvl6pPr indent="0" lvl="5" marL="0" algn="ctr">
              <a:spcBef>
                <a:spcPts val="0"/>
              </a:spcBef>
              <a:buNone/>
              <a:defRPr sz="1600">
                <a:solidFill>
                  <a:srgbClr val="7A9798"/>
                </a:solidFill>
                <a:latin typeface="Georgia"/>
                <a:ea typeface="Georgia"/>
                <a:cs typeface="Georgia"/>
                <a:sym typeface="Georgia"/>
              </a:defRPr>
            </a:lvl6pPr>
            <a:lvl7pPr indent="0" lvl="6" marL="0" algn="ctr">
              <a:spcBef>
                <a:spcPts val="0"/>
              </a:spcBef>
              <a:buNone/>
              <a:defRPr sz="1600">
                <a:solidFill>
                  <a:srgbClr val="7A9798"/>
                </a:solidFill>
                <a:latin typeface="Georgia"/>
                <a:ea typeface="Georgia"/>
                <a:cs typeface="Georgia"/>
                <a:sym typeface="Georgia"/>
              </a:defRPr>
            </a:lvl7pPr>
            <a:lvl8pPr indent="0" lvl="7" marL="0" algn="ctr">
              <a:spcBef>
                <a:spcPts val="0"/>
              </a:spcBef>
              <a:buNone/>
              <a:defRPr sz="1600">
                <a:solidFill>
                  <a:srgbClr val="7A9798"/>
                </a:solidFill>
                <a:latin typeface="Georgia"/>
                <a:ea typeface="Georgia"/>
                <a:cs typeface="Georgia"/>
                <a:sym typeface="Georgia"/>
              </a:defRPr>
            </a:lvl8pPr>
            <a:lvl9pPr indent="0" lvl="8" marL="0" algn="ctr">
              <a:spcBef>
                <a:spcPts val="0"/>
              </a:spcBef>
              <a:buNone/>
              <a:defRPr sz="1600">
                <a:solidFill>
                  <a:srgbClr val="7A9798"/>
                </a:solidFill>
                <a:latin typeface="Georgia"/>
                <a:ea typeface="Georgia"/>
                <a:cs typeface="Georgia"/>
                <a:sym typeface="Georgia"/>
              </a:defRPr>
            </a:lvl9pPr>
          </a:lstStyle>
          <a:p>
            <a:pPr indent="0" lvl="0" marL="0" rtl="0" algn="ctr">
              <a:spcBef>
                <a:spcPts val="0"/>
              </a:spcBef>
              <a:spcAft>
                <a:spcPts val="0"/>
              </a:spcAft>
              <a:buNone/>
            </a:pPr>
            <a:fld id="{00000000-1234-1234-1234-123412341234}" type="slidenum">
              <a:rPr lang="en-US"/>
              <a:t>‹#›</a:t>
            </a:fld>
            <a:endParaRPr/>
          </a:p>
        </p:txBody>
      </p:sp>
      <p:sp>
        <p:nvSpPr>
          <p:cNvPr id="74" name="Google Shape;74;p21"/>
          <p:cNvSpPr txBox="1"/>
          <p:nvPr>
            <p:ph type="title"/>
          </p:nvPr>
        </p:nvSpPr>
        <p:spPr>
          <a:xfrm>
            <a:off x="722313" y="533400"/>
            <a:ext cx="7772400" cy="1524000"/>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FFFFFF"/>
              </a:buClr>
              <a:buSzPts val="4200"/>
              <a:buFont typeface="Georgia"/>
              <a:buNone/>
              <a:defRPr b="0" sz="420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bg>
      <p:bgPr>
        <a:solidFill>
          <a:schemeClr val="lt2"/>
        </a:solidFill>
      </p:bgPr>
    </p:bg>
    <p:spTree>
      <p:nvGrpSpPr>
        <p:cNvPr id="75" name="Shape 75"/>
        <p:cNvGrpSpPr/>
        <p:nvPr/>
      </p:nvGrpSpPr>
      <p:grpSpPr>
        <a:xfrm>
          <a:off x="0" y="0"/>
          <a:ext cx="0" cy="0"/>
          <a:chOff x="0" y="0"/>
          <a:chExt cx="0" cy="0"/>
        </a:xfrm>
      </p:grpSpPr>
      <p:cxnSp>
        <p:nvCxnSpPr>
          <p:cNvPr id="76" name="Google Shape;76;p22"/>
          <p:cNvCxnSpPr/>
          <p:nvPr/>
        </p:nvCxnSpPr>
        <p:spPr>
          <a:xfrm rot="10800000">
            <a:off x="4572000" y="2200275"/>
            <a:ext cx="0" cy="4187952"/>
          </a:xfrm>
          <a:prstGeom prst="straightConnector1">
            <a:avLst/>
          </a:prstGeom>
          <a:noFill/>
          <a:ln cap="flat" cmpd="sng" w="9525">
            <a:solidFill>
              <a:schemeClr val="dk2"/>
            </a:solidFill>
            <a:prstDash val="dash"/>
            <a:round/>
            <a:headEnd len="sm" w="sm" type="none"/>
            <a:tailEnd len="sm" w="sm" type="none"/>
          </a:ln>
        </p:spPr>
      </p:cxnSp>
      <p:sp>
        <p:nvSpPr>
          <p:cNvPr id="77" name="Google Shape;77;p22"/>
          <p:cNvSpPr/>
          <p:nvPr/>
        </p:nvSpPr>
        <p:spPr>
          <a:xfrm>
            <a:off x="0" y="0"/>
            <a:ext cx="9144000" cy="14478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78" name="Google Shape;78;p22"/>
          <p:cNvSpPr/>
          <p:nvPr/>
        </p:nvSpPr>
        <p:spPr>
          <a:xfrm>
            <a:off x="0" y="670560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79" name="Google Shape;79;p22"/>
          <p:cNvSpPr/>
          <p:nvPr/>
        </p:nvSpPr>
        <p:spPr>
          <a:xfrm>
            <a:off x="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80" name="Google Shape;80;p22"/>
          <p:cNvSpPr/>
          <p:nvPr/>
        </p:nvSpPr>
        <p:spPr>
          <a:xfrm>
            <a:off x="899160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81" name="Google Shape;81;p22"/>
          <p:cNvSpPr/>
          <p:nvPr/>
        </p:nvSpPr>
        <p:spPr>
          <a:xfrm>
            <a:off x="152400" y="1371600"/>
            <a:ext cx="8833104" cy="9144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82" name="Google Shape;82;p22"/>
          <p:cNvSpPr/>
          <p:nvPr/>
        </p:nvSpPr>
        <p:spPr>
          <a:xfrm>
            <a:off x="145923" y="6391656"/>
            <a:ext cx="8833104" cy="310896"/>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83" name="Google Shape;83;p22"/>
          <p:cNvSpPr txBox="1"/>
          <p:nvPr>
            <p:ph idx="1" type="body"/>
          </p:nvPr>
        </p:nvSpPr>
        <p:spPr>
          <a:xfrm>
            <a:off x="301752" y="1524000"/>
            <a:ext cx="4040188" cy="732974"/>
          </a:xfrm>
          <a:prstGeom prst="rect">
            <a:avLst/>
          </a:prstGeom>
          <a:noFill/>
          <a:ln>
            <a:noFill/>
          </a:ln>
          <a:effectLst>
            <a:outerShdw blurRad="50800" rotWithShape="0" dir="5400000" dist="25400">
              <a:srgbClr val="000000">
                <a:alpha val="34901"/>
              </a:srgbClr>
            </a:outerShdw>
          </a:effectLst>
        </p:spPr>
        <p:txBody>
          <a:bodyPr anchorCtr="0" anchor="ctr" bIns="45700" lIns="91425" spcFirstLastPara="1" rIns="91425" wrap="square" tIns="45700">
            <a:noAutofit/>
          </a:bodyPr>
          <a:lstStyle>
            <a:lvl1pPr indent="-228600" lvl="0" marL="457200" algn="l">
              <a:spcBef>
                <a:spcPts val="440"/>
              </a:spcBef>
              <a:spcAft>
                <a:spcPts val="0"/>
              </a:spcAft>
              <a:buSzPts val="1870"/>
              <a:buNone/>
              <a:defRPr b="1" sz="2200">
                <a:solidFill>
                  <a:srgbClr val="FFFFFF"/>
                </a:solidFill>
                <a:latin typeface="Georgia"/>
                <a:ea typeface="Georgia"/>
                <a:cs typeface="Georgia"/>
                <a:sym typeface="Georgia"/>
              </a:defRPr>
            </a:lvl1pPr>
            <a:lvl2pPr indent="-228600" lvl="1" marL="914400" algn="l">
              <a:spcBef>
                <a:spcPts val="400"/>
              </a:spcBef>
              <a:spcAft>
                <a:spcPts val="0"/>
              </a:spcAft>
              <a:buSzPts val="1400"/>
              <a:buNone/>
              <a:defRPr b="1" sz="2000">
                <a:solidFill>
                  <a:schemeClr val="lt1"/>
                </a:solidFill>
                <a:latin typeface="Georgia"/>
                <a:ea typeface="Georgia"/>
                <a:cs typeface="Georgia"/>
                <a:sym typeface="Georgia"/>
              </a:defRPr>
            </a:lvl2pPr>
            <a:lvl3pPr indent="-228600" lvl="2" marL="1371600" algn="l">
              <a:spcBef>
                <a:spcPts val="360"/>
              </a:spcBef>
              <a:spcAft>
                <a:spcPts val="0"/>
              </a:spcAft>
              <a:buSzPts val="1350"/>
              <a:buNone/>
              <a:defRPr b="1" sz="1800">
                <a:solidFill>
                  <a:schemeClr val="lt1"/>
                </a:solidFill>
                <a:latin typeface="Georgia"/>
                <a:ea typeface="Georgia"/>
                <a:cs typeface="Georgia"/>
                <a:sym typeface="Georgia"/>
              </a:defRPr>
            </a:lvl3pPr>
            <a:lvl4pPr indent="-228600" lvl="3" marL="1828800" algn="l">
              <a:spcBef>
                <a:spcPts val="320"/>
              </a:spcBef>
              <a:spcAft>
                <a:spcPts val="0"/>
              </a:spcAft>
              <a:buSzPts val="1120"/>
              <a:buNone/>
              <a:defRPr b="1" sz="1600">
                <a:solidFill>
                  <a:schemeClr val="lt1"/>
                </a:solidFill>
                <a:latin typeface="Georgia"/>
                <a:ea typeface="Georgia"/>
                <a:cs typeface="Georgia"/>
                <a:sym typeface="Georgia"/>
              </a:defRPr>
            </a:lvl4pPr>
            <a:lvl5pPr indent="-228600" lvl="4" marL="2286000" algn="l">
              <a:spcBef>
                <a:spcPts val="320"/>
              </a:spcBef>
              <a:spcAft>
                <a:spcPts val="0"/>
              </a:spcAft>
              <a:buSzPts val="1600"/>
              <a:buFont typeface="Georgia"/>
              <a:buNone/>
              <a:defRPr b="1" sz="1600">
                <a:solidFill>
                  <a:schemeClr val="lt1"/>
                </a:solidFill>
                <a:latin typeface="Georgia"/>
                <a:ea typeface="Georgia"/>
                <a:cs typeface="Georgia"/>
                <a:sym typeface="Georgia"/>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84" name="Google Shape;84;p22"/>
          <p:cNvSpPr txBox="1"/>
          <p:nvPr>
            <p:ph idx="2" type="body"/>
          </p:nvPr>
        </p:nvSpPr>
        <p:spPr>
          <a:xfrm>
            <a:off x="4791330" y="1524000"/>
            <a:ext cx="4041775" cy="731520"/>
          </a:xfrm>
          <a:prstGeom prst="rect">
            <a:avLst/>
          </a:prstGeom>
          <a:noFill/>
          <a:ln>
            <a:noFill/>
          </a:ln>
          <a:effectLst>
            <a:outerShdw blurRad="50800" rotWithShape="0" dir="5400000" dist="25400">
              <a:srgbClr val="000000">
                <a:alpha val="34901"/>
              </a:srgbClr>
            </a:outerShdw>
          </a:effectLst>
        </p:spPr>
        <p:txBody>
          <a:bodyPr anchorCtr="0" anchor="ctr" bIns="45700" lIns="91425" spcFirstLastPara="1" rIns="91425" wrap="square" tIns="45700">
            <a:noAutofit/>
          </a:bodyPr>
          <a:lstStyle>
            <a:lvl1pPr indent="-228600" lvl="0" marL="457200" algn="l">
              <a:spcBef>
                <a:spcPts val="440"/>
              </a:spcBef>
              <a:spcAft>
                <a:spcPts val="0"/>
              </a:spcAft>
              <a:buSzPts val="1870"/>
              <a:buNone/>
              <a:defRPr b="1" sz="2200">
                <a:solidFill>
                  <a:schemeClr val="lt1"/>
                </a:solidFill>
                <a:latin typeface="Georgia"/>
                <a:ea typeface="Georgia"/>
                <a:cs typeface="Georgia"/>
                <a:sym typeface="Georgia"/>
              </a:defRPr>
            </a:lvl1pPr>
            <a:lvl2pPr indent="-228600" lvl="1" marL="914400" algn="l">
              <a:spcBef>
                <a:spcPts val="400"/>
              </a:spcBef>
              <a:spcAft>
                <a:spcPts val="0"/>
              </a:spcAft>
              <a:buSzPts val="1400"/>
              <a:buNone/>
              <a:defRPr b="1" sz="2000">
                <a:solidFill>
                  <a:schemeClr val="lt1"/>
                </a:solidFill>
                <a:latin typeface="Georgia"/>
                <a:ea typeface="Georgia"/>
                <a:cs typeface="Georgia"/>
                <a:sym typeface="Georgia"/>
              </a:defRPr>
            </a:lvl2pPr>
            <a:lvl3pPr indent="-228600" lvl="2" marL="1371600" algn="l">
              <a:spcBef>
                <a:spcPts val="360"/>
              </a:spcBef>
              <a:spcAft>
                <a:spcPts val="0"/>
              </a:spcAft>
              <a:buSzPts val="1350"/>
              <a:buNone/>
              <a:defRPr b="1" sz="1800">
                <a:solidFill>
                  <a:schemeClr val="lt1"/>
                </a:solidFill>
                <a:latin typeface="Georgia"/>
                <a:ea typeface="Georgia"/>
                <a:cs typeface="Georgia"/>
                <a:sym typeface="Georgia"/>
              </a:defRPr>
            </a:lvl3pPr>
            <a:lvl4pPr indent="-228600" lvl="3" marL="1828800" algn="l">
              <a:spcBef>
                <a:spcPts val="320"/>
              </a:spcBef>
              <a:spcAft>
                <a:spcPts val="0"/>
              </a:spcAft>
              <a:buSzPts val="1120"/>
              <a:buNone/>
              <a:defRPr b="1" sz="1600">
                <a:solidFill>
                  <a:schemeClr val="lt1"/>
                </a:solidFill>
                <a:latin typeface="Georgia"/>
                <a:ea typeface="Georgia"/>
                <a:cs typeface="Georgia"/>
                <a:sym typeface="Georgia"/>
              </a:defRPr>
            </a:lvl4pPr>
            <a:lvl5pPr indent="-228600" lvl="4" marL="2286000" algn="l">
              <a:spcBef>
                <a:spcPts val="320"/>
              </a:spcBef>
              <a:spcAft>
                <a:spcPts val="0"/>
              </a:spcAft>
              <a:buSzPts val="1600"/>
              <a:buFont typeface="Georgia"/>
              <a:buNone/>
              <a:defRPr b="1" sz="1600">
                <a:solidFill>
                  <a:schemeClr val="lt1"/>
                </a:solidFill>
                <a:latin typeface="Georgia"/>
                <a:ea typeface="Georgia"/>
                <a:cs typeface="Georgia"/>
                <a:sym typeface="Georgia"/>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85" name="Google Shape;85;p22"/>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2"/>
          <p:cNvSpPr txBox="1"/>
          <p:nvPr>
            <p:ph idx="11" type="ftr"/>
          </p:nvPr>
        </p:nvSpPr>
        <p:spPr>
          <a:xfrm>
            <a:off x="304800" y="6409944"/>
            <a:ext cx="35814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87" name="Google Shape;87;p22"/>
          <p:cNvCxnSpPr/>
          <p:nvPr/>
        </p:nvCxnSpPr>
        <p:spPr>
          <a:xfrm>
            <a:off x="152400" y="1280160"/>
            <a:ext cx="8833104" cy="0"/>
          </a:xfrm>
          <a:prstGeom prst="straightConnector1">
            <a:avLst/>
          </a:prstGeom>
          <a:noFill/>
          <a:ln cap="flat" cmpd="sng" w="11425">
            <a:solidFill>
              <a:srgbClr val="7A9798"/>
            </a:solidFill>
            <a:prstDash val="dash"/>
            <a:round/>
            <a:headEnd len="sm" w="sm" type="none"/>
            <a:tailEnd len="sm" w="sm" type="none"/>
          </a:ln>
        </p:spPr>
      </p:cxnSp>
      <p:sp>
        <p:nvSpPr>
          <p:cNvPr id="88" name="Google Shape;88;p22"/>
          <p:cNvSpPr/>
          <p:nvPr/>
        </p:nvSpPr>
        <p:spPr>
          <a:xfrm>
            <a:off x="152400" y="155448"/>
            <a:ext cx="8833104" cy="6547104"/>
          </a:xfrm>
          <a:prstGeom prst="rect">
            <a:avLst/>
          </a:prstGeom>
          <a:noFill/>
          <a:ln cap="flat" cmpd="sng" w="9525">
            <a:solidFill>
              <a:srgbClr val="7A979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89" name="Google Shape;89;p22"/>
          <p:cNvSpPr txBox="1"/>
          <p:nvPr>
            <p:ph idx="3" type="body"/>
          </p:nvPr>
        </p:nvSpPr>
        <p:spPr>
          <a:xfrm>
            <a:off x="301752" y="2471383"/>
            <a:ext cx="4041648" cy="3818404"/>
          </a:xfrm>
          <a:prstGeom prst="rect">
            <a:avLst/>
          </a:prstGeom>
          <a:noFill/>
          <a:ln>
            <a:noFill/>
          </a:ln>
        </p:spPr>
        <p:txBody>
          <a:bodyPr anchorCtr="0" anchor="t" bIns="45700" lIns="91425" spcFirstLastPara="1" rIns="91425" wrap="square" tIns="45700">
            <a:normAutofit/>
          </a:bodyPr>
          <a:lstStyle>
            <a:lvl1pPr indent="-325755" lvl="0" marL="457200" algn="l">
              <a:spcBef>
                <a:spcPts val="360"/>
              </a:spcBef>
              <a:spcAft>
                <a:spcPts val="0"/>
              </a:spcAft>
              <a:buSzPts val="1530"/>
              <a:buChar char="⚫"/>
              <a:defRPr/>
            </a:lvl1pPr>
            <a:lvl2pPr indent="-308610" lvl="1" marL="914400" algn="l">
              <a:spcBef>
                <a:spcPts val="360"/>
              </a:spcBef>
              <a:spcAft>
                <a:spcPts val="0"/>
              </a:spcAft>
              <a:buSzPts val="1260"/>
              <a:buChar char="⚪"/>
              <a:defRPr/>
            </a:lvl2pPr>
            <a:lvl3pPr indent="-314325" lvl="2" marL="1371600" algn="l">
              <a:spcBef>
                <a:spcPts val="360"/>
              </a:spcBef>
              <a:spcAft>
                <a:spcPts val="0"/>
              </a:spcAft>
              <a:buSzPts val="135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90" name="Google Shape;90;p22"/>
          <p:cNvSpPr txBox="1"/>
          <p:nvPr>
            <p:ph idx="4" type="body"/>
          </p:nvPr>
        </p:nvSpPr>
        <p:spPr>
          <a:xfrm>
            <a:off x="4800600" y="2471383"/>
            <a:ext cx="4038600" cy="3822192"/>
          </a:xfrm>
          <a:prstGeom prst="rect">
            <a:avLst/>
          </a:prstGeom>
          <a:noFill/>
          <a:ln>
            <a:noFill/>
          </a:ln>
        </p:spPr>
        <p:txBody>
          <a:bodyPr anchorCtr="0" anchor="t" bIns="45700" lIns="91425" spcFirstLastPara="1" rIns="91425" wrap="square" tIns="45700">
            <a:normAutofit/>
          </a:bodyPr>
          <a:lstStyle>
            <a:lvl1pPr indent="-325755" lvl="0" marL="457200" algn="l">
              <a:spcBef>
                <a:spcPts val="360"/>
              </a:spcBef>
              <a:spcAft>
                <a:spcPts val="0"/>
              </a:spcAft>
              <a:buSzPts val="1530"/>
              <a:buChar char="⚫"/>
              <a:defRPr/>
            </a:lvl1pPr>
            <a:lvl2pPr indent="-308610" lvl="1" marL="914400" algn="l">
              <a:spcBef>
                <a:spcPts val="360"/>
              </a:spcBef>
              <a:spcAft>
                <a:spcPts val="0"/>
              </a:spcAft>
              <a:buSzPts val="1260"/>
              <a:buChar char="⚪"/>
              <a:defRPr/>
            </a:lvl2pPr>
            <a:lvl3pPr indent="-314325" lvl="2" marL="1371600" algn="l">
              <a:spcBef>
                <a:spcPts val="360"/>
              </a:spcBef>
              <a:spcAft>
                <a:spcPts val="0"/>
              </a:spcAft>
              <a:buSzPts val="135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91" name="Google Shape;91;p22"/>
          <p:cNvSpPr/>
          <p:nvPr/>
        </p:nvSpPr>
        <p:spPr>
          <a:xfrm>
            <a:off x="4267200" y="956036"/>
            <a:ext cx="609600" cy="6096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92" name="Google Shape;92;p22"/>
          <p:cNvSpPr/>
          <p:nvPr/>
        </p:nvSpPr>
        <p:spPr>
          <a:xfrm>
            <a:off x="4361688" y="1050524"/>
            <a:ext cx="420624" cy="420624"/>
          </a:xfrm>
          <a:prstGeom prst="ellipse">
            <a:avLst/>
          </a:prstGeom>
          <a:solidFill>
            <a:srgbClr val="FFFFFF"/>
          </a:solidFill>
          <a:ln cap="rnd" cmpd="dbl" w="50800">
            <a:solidFill>
              <a:srgbClr val="7A979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93" name="Google Shape;93;p22"/>
          <p:cNvSpPr txBox="1"/>
          <p:nvPr>
            <p:ph idx="12" type="sldNum"/>
          </p:nvPr>
        </p:nvSpPr>
        <p:spPr>
          <a:xfrm>
            <a:off x="4343400" y="1042416"/>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sz="1600">
                <a:solidFill>
                  <a:srgbClr val="7A9798"/>
                </a:solidFill>
                <a:latin typeface="Georgia"/>
                <a:ea typeface="Georgia"/>
                <a:cs typeface="Georgia"/>
                <a:sym typeface="Georgia"/>
              </a:defRPr>
            </a:lvl1pPr>
            <a:lvl2pPr indent="0" lvl="1" marL="0" algn="ctr">
              <a:spcBef>
                <a:spcPts val="0"/>
              </a:spcBef>
              <a:buNone/>
              <a:defRPr sz="1600">
                <a:solidFill>
                  <a:srgbClr val="7A9798"/>
                </a:solidFill>
                <a:latin typeface="Georgia"/>
                <a:ea typeface="Georgia"/>
                <a:cs typeface="Georgia"/>
                <a:sym typeface="Georgia"/>
              </a:defRPr>
            </a:lvl2pPr>
            <a:lvl3pPr indent="0" lvl="2" marL="0" algn="ctr">
              <a:spcBef>
                <a:spcPts val="0"/>
              </a:spcBef>
              <a:buNone/>
              <a:defRPr sz="1600">
                <a:solidFill>
                  <a:srgbClr val="7A9798"/>
                </a:solidFill>
                <a:latin typeface="Georgia"/>
                <a:ea typeface="Georgia"/>
                <a:cs typeface="Georgia"/>
                <a:sym typeface="Georgia"/>
              </a:defRPr>
            </a:lvl3pPr>
            <a:lvl4pPr indent="0" lvl="3" marL="0" algn="ctr">
              <a:spcBef>
                <a:spcPts val="0"/>
              </a:spcBef>
              <a:buNone/>
              <a:defRPr sz="1600">
                <a:solidFill>
                  <a:srgbClr val="7A9798"/>
                </a:solidFill>
                <a:latin typeface="Georgia"/>
                <a:ea typeface="Georgia"/>
                <a:cs typeface="Georgia"/>
                <a:sym typeface="Georgia"/>
              </a:defRPr>
            </a:lvl4pPr>
            <a:lvl5pPr indent="0" lvl="4" marL="0" algn="ctr">
              <a:spcBef>
                <a:spcPts val="0"/>
              </a:spcBef>
              <a:buNone/>
              <a:defRPr sz="1600">
                <a:solidFill>
                  <a:srgbClr val="7A9798"/>
                </a:solidFill>
                <a:latin typeface="Georgia"/>
                <a:ea typeface="Georgia"/>
                <a:cs typeface="Georgia"/>
                <a:sym typeface="Georgia"/>
              </a:defRPr>
            </a:lvl5pPr>
            <a:lvl6pPr indent="0" lvl="5" marL="0" algn="ctr">
              <a:spcBef>
                <a:spcPts val="0"/>
              </a:spcBef>
              <a:buNone/>
              <a:defRPr sz="1600">
                <a:solidFill>
                  <a:srgbClr val="7A9798"/>
                </a:solidFill>
                <a:latin typeface="Georgia"/>
                <a:ea typeface="Georgia"/>
                <a:cs typeface="Georgia"/>
                <a:sym typeface="Georgia"/>
              </a:defRPr>
            </a:lvl6pPr>
            <a:lvl7pPr indent="0" lvl="6" marL="0" algn="ctr">
              <a:spcBef>
                <a:spcPts val="0"/>
              </a:spcBef>
              <a:buNone/>
              <a:defRPr sz="1600">
                <a:solidFill>
                  <a:srgbClr val="7A9798"/>
                </a:solidFill>
                <a:latin typeface="Georgia"/>
                <a:ea typeface="Georgia"/>
                <a:cs typeface="Georgia"/>
                <a:sym typeface="Georgia"/>
              </a:defRPr>
            </a:lvl7pPr>
            <a:lvl8pPr indent="0" lvl="7" marL="0" algn="ctr">
              <a:spcBef>
                <a:spcPts val="0"/>
              </a:spcBef>
              <a:buNone/>
              <a:defRPr sz="1600">
                <a:solidFill>
                  <a:srgbClr val="7A9798"/>
                </a:solidFill>
                <a:latin typeface="Georgia"/>
                <a:ea typeface="Georgia"/>
                <a:cs typeface="Georgia"/>
                <a:sym typeface="Georgia"/>
              </a:defRPr>
            </a:lvl8pPr>
            <a:lvl9pPr indent="0" lvl="8" marL="0" algn="ctr">
              <a:spcBef>
                <a:spcPts val="0"/>
              </a:spcBef>
              <a:buNone/>
              <a:defRPr sz="1600">
                <a:solidFill>
                  <a:srgbClr val="7A9798"/>
                </a:solidFill>
                <a:latin typeface="Georgia"/>
                <a:ea typeface="Georgia"/>
                <a:cs typeface="Georgia"/>
                <a:sym typeface="Georgia"/>
              </a:defRPr>
            </a:lvl9pPr>
          </a:lstStyle>
          <a:p>
            <a:pPr indent="0" lvl="0" marL="0" rtl="0" algn="ctr">
              <a:spcBef>
                <a:spcPts val="0"/>
              </a:spcBef>
              <a:spcAft>
                <a:spcPts val="0"/>
              </a:spcAft>
              <a:buNone/>
            </a:pPr>
            <a:fld id="{00000000-1234-1234-1234-123412341234}" type="slidenum">
              <a:rPr lang="en-US"/>
              <a:t>‹#›</a:t>
            </a:fld>
            <a:endParaRPr/>
          </a:p>
        </p:txBody>
      </p:sp>
      <p:sp>
        <p:nvSpPr>
          <p:cNvPr id="94" name="Google Shape;94;p22"/>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95" name="Shape 95"/>
        <p:cNvGrpSpPr/>
        <p:nvPr/>
      </p:nvGrpSpPr>
      <p:grpSpPr>
        <a:xfrm>
          <a:off x="0" y="0"/>
          <a:ext cx="0" cy="0"/>
          <a:chOff x="0" y="0"/>
          <a:chExt cx="0" cy="0"/>
        </a:xfrm>
      </p:grpSpPr>
      <p:sp>
        <p:nvSpPr>
          <p:cNvPr id="96" name="Google Shape;96;p23"/>
          <p:cNvSpPr/>
          <p:nvPr/>
        </p:nvSpPr>
        <p:spPr>
          <a:xfrm>
            <a:off x="0" y="670560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97" name="Google Shape;97;p23"/>
          <p:cNvSpPr/>
          <p:nvPr/>
        </p:nvSpPr>
        <p:spPr>
          <a:xfrm>
            <a:off x="0" y="0"/>
            <a:ext cx="9144000" cy="155448"/>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98" name="Google Shape;98;p23"/>
          <p:cNvSpPr/>
          <p:nvPr/>
        </p:nvSpPr>
        <p:spPr>
          <a:xfrm>
            <a:off x="899160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99" name="Google Shape;99;p23"/>
          <p:cNvSpPr/>
          <p:nvPr/>
        </p:nvSpPr>
        <p:spPr>
          <a:xfrm>
            <a:off x="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00" name="Google Shape;100;p23"/>
          <p:cNvSpPr/>
          <p:nvPr/>
        </p:nvSpPr>
        <p:spPr>
          <a:xfrm>
            <a:off x="146304" y="6391656"/>
            <a:ext cx="8833104" cy="309563"/>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01" name="Google Shape;101;p23"/>
          <p:cNvSpPr/>
          <p:nvPr/>
        </p:nvSpPr>
        <p:spPr>
          <a:xfrm>
            <a:off x="152400" y="158496"/>
            <a:ext cx="8833104" cy="6547104"/>
          </a:xfrm>
          <a:prstGeom prst="rect">
            <a:avLst/>
          </a:prstGeom>
          <a:noFill/>
          <a:ln cap="flat" cmpd="sng" w="9525">
            <a:solidFill>
              <a:srgbClr val="7A979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02" name="Google Shape;102;p23"/>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3"/>
          <p:cNvSpPr txBox="1"/>
          <p:nvPr>
            <p:ph idx="11" type="ftr"/>
          </p:nvPr>
        </p:nvSpPr>
        <p:spPr>
          <a:xfrm>
            <a:off x="304800" y="6410848"/>
            <a:ext cx="358140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3"/>
          <p:cNvSpPr txBox="1"/>
          <p:nvPr>
            <p:ph idx="12" type="sldNum"/>
          </p:nvPr>
        </p:nvSpPr>
        <p:spPr>
          <a:xfrm>
            <a:off x="4267200" y="6324600"/>
            <a:ext cx="609600" cy="441324"/>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sz="1600">
                <a:solidFill>
                  <a:srgbClr val="FFFFFF"/>
                </a:solidFill>
                <a:latin typeface="Georgia"/>
                <a:ea typeface="Georgia"/>
                <a:cs typeface="Georgia"/>
                <a:sym typeface="Georgia"/>
              </a:defRPr>
            </a:lvl1pPr>
            <a:lvl2pPr indent="0" lvl="1" marL="0" algn="ctr">
              <a:spcBef>
                <a:spcPts val="0"/>
              </a:spcBef>
              <a:buNone/>
              <a:defRPr sz="1600">
                <a:solidFill>
                  <a:srgbClr val="FFFFFF"/>
                </a:solidFill>
                <a:latin typeface="Georgia"/>
                <a:ea typeface="Georgia"/>
                <a:cs typeface="Georgia"/>
                <a:sym typeface="Georgia"/>
              </a:defRPr>
            </a:lvl2pPr>
            <a:lvl3pPr indent="0" lvl="2" marL="0" algn="ctr">
              <a:spcBef>
                <a:spcPts val="0"/>
              </a:spcBef>
              <a:buNone/>
              <a:defRPr sz="1600">
                <a:solidFill>
                  <a:srgbClr val="FFFFFF"/>
                </a:solidFill>
                <a:latin typeface="Georgia"/>
                <a:ea typeface="Georgia"/>
                <a:cs typeface="Georgia"/>
                <a:sym typeface="Georgia"/>
              </a:defRPr>
            </a:lvl3pPr>
            <a:lvl4pPr indent="0" lvl="3" marL="0" algn="ctr">
              <a:spcBef>
                <a:spcPts val="0"/>
              </a:spcBef>
              <a:buNone/>
              <a:defRPr sz="1600">
                <a:solidFill>
                  <a:srgbClr val="FFFFFF"/>
                </a:solidFill>
                <a:latin typeface="Georgia"/>
                <a:ea typeface="Georgia"/>
                <a:cs typeface="Georgia"/>
                <a:sym typeface="Georgia"/>
              </a:defRPr>
            </a:lvl4pPr>
            <a:lvl5pPr indent="0" lvl="4" marL="0" algn="ctr">
              <a:spcBef>
                <a:spcPts val="0"/>
              </a:spcBef>
              <a:buNone/>
              <a:defRPr sz="1600">
                <a:solidFill>
                  <a:srgbClr val="FFFFFF"/>
                </a:solidFill>
                <a:latin typeface="Georgia"/>
                <a:ea typeface="Georgia"/>
                <a:cs typeface="Georgia"/>
                <a:sym typeface="Georgia"/>
              </a:defRPr>
            </a:lvl5pPr>
            <a:lvl6pPr indent="0" lvl="5" marL="0" algn="ctr">
              <a:spcBef>
                <a:spcPts val="0"/>
              </a:spcBef>
              <a:buNone/>
              <a:defRPr sz="1600">
                <a:solidFill>
                  <a:srgbClr val="FFFFFF"/>
                </a:solidFill>
                <a:latin typeface="Georgia"/>
                <a:ea typeface="Georgia"/>
                <a:cs typeface="Georgia"/>
                <a:sym typeface="Georgia"/>
              </a:defRPr>
            </a:lvl6pPr>
            <a:lvl7pPr indent="0" lvl="6" marL="0" algn="ctr">
              <a:spcBef>
                <a:spcPts val="0"/>
              </a:spcBef>
              <a:buNone/>
              <a:defRPr sz="1600">
                <a:solidFill>
                  <a:srgbClr val="FFFFFF"/>
                </a:solidFill>
                <a:latin typeface="Georgia"/>
                <a:ea typeface="Georgia"/>
                <a:cs typeface="Georgia"/>
                <a:sym typeface="Georgia"/>
              </a:defRPr>
            </a:lvl7pPr>
            <a:lvl8pPr indent="0" lvl="7" marL="0" algn="ctr">
              <a:spcBef>
                <a:spcPts val="0"/>
              </a:spcBef>
              <a:buNone/>
              <a:defRPr sz="1600">
                <a:solidFill>
                  <a:srgbClr val="FFFFFF"/>
                </a:solidFill>
                <a:latin typeface="Georgia"/>
                <a:ea typeface="Georgia"/>
                <a:cs typeface="Georgia"/>
                <a:sym typeface="Georgia"/>
              </a:defRPr>
            </a:lvl8pPr>
            <a:lvl9pPr indent="0" lvl="8" marL="0" algn="ctr">
              <a:spcBef>
                <a:spcPts val="0"/>
              </a:spcBef>
              <a:buNone/>
              <a:defRPr sz="1600">
                <a:solidFill>
                  <a:srgbClr val="FFFFFF"/>
                </a:solidFill>
                <a:latin typeface="Georgia"/>
                <a:ea typeface="Georgia"/>
                <a:cs typeface="Georgia"/>
                <a:sym typeface="Georgia"/>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solidFill>
          <a:schemeClr val="lt1"/>
        </a:solidFill>
      </p:bgPr>
    </p:bg>
    <p:spTree>
      <p:nvGrpSpPr>
        <p:cNvPr id="105" name="Shape 105"/>
        <p:cNvGrpSpPr/>
        <p:nvPr/>
      </p:nvGrpSpPr>
      <p:grpSpPr>
        <a:xfrm>
          <a:off x="0" y="0"/>
          <a:ext cx="0" cy="0"/>
          <a:chOff x="0" y="0"/>
          <a:chExt cx="0" cy="0"/>
        </a:xfrm>
      </p:grpSpPr>
      <p:sp>
        <p:nvSpPr>
          <p:cNvPr id="106" name="Google Shape;106;p24"/>
          <p:cNvSpPr/>
          <p:nvPr/>
        </p:nvSpPr>
        <p:spPr>
          <a:xfrm>
            <a:off x="152400" y="152400"/>
            <a:ext cx="8833104" cy="3048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07" name="Google Shape;107;p24"/>
          <p:cNvSpPr/>
          <p:nvPr/>
        </p:nvSpPr>
        <p:spPr>
          <a:xfrm>
            <a:off x="0" y="670560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08" name="Google Shape;108;p24"/>
          <p:cNvSpPr/>
          <p:nvPr/>
        </p:nvSpPr>
        <p:spPr>
          <a:xfrm>
            <a:off x="899160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09" name="Google Shape;109;p24"/>
          <p:cNvSpPr/>
          <p:nvPr/>
        </p:nvSpPr>
        <p:spPr>
          <a:xfrm>
            <a:off x="0" y="0"/>
            <a:ext cx="9144000" cy="118872"/>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10" name="Google Shape;110;p24"/>
          <p:cNvSpPr/>
          <p:nvPr/>
        </p:nvSpPr>
        <p:spPr>
          <a:xfrm>
            <a:off x="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11" name="Google Shape;111;p24"/>
          <p:cNvSpPr/>
          <p:nvPr/>
        </p:nvSpPr>
        <p:spPr>
          <a:xfrm>
            <a:off x="152400" y="609600"/>
            <a:ext cx="2743200" cy="58674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112" name="Google Shape;112;p24"/>
          <p:cNvSpPr txBox="1"/>
          <p:nvPr>
            <p:ph type="title"/>
          </p:nvPr>
        </p:nvSpPr>
        <p:spPr>
          <a:xfrm>
            <a:off x="381000" y="914400"/>
            <a:ext cx="2362200" cy="990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FFFFFF"/>
              </a:buClr>
              <a:buSzPts val="2200"/>
              <a:buFont typeface="Georgia"/>
              <a:buNone/>
              <a:defRPr b="1" sz="22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3" name="Google Shape;113;p24"/>
          <p:cNvSpPr txBox="1"/>
          <p:nvPr>
            <p:ph idx="1" type="body"/>
          </p:nvPr>
        </p:nvSpPr>
        <p:spPr>
          <a:xfrm>
            <a:off x="381000" y="1981200"/>
            <a:ext cx="2362200" cy="4144963"/>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SzPts val="1360"/>
              <a:buNone/>
              <a:defRPr sz="1600">
                <a:solidFill>
                  <a:srgbClr val="FFFFFF"/>
                </a:solidFill>
              </a:defRPr>
            </a:lvl1pPr>
            <a:lvl2pPr indent="-228600" lvl="1" marL="914400" algn="l">
              <a:spcBef>
                <a:spcPts val="1000"/>
              </a:spcBef>
              <a:spcAft>
                <a:spcPts val="0"/>
              </a:spcAft>
              <a:buSzPts val="840"/>
              <a:buNone/>
              <a:defRPr sz="1200"/>
            </a:lvl2pPr>
            <a:lvl3pPr indent="-228600" lvl="2" marL="1371600" algn="l">
              <a:spcBef>
                <a:spcPts val="200"/>
              </a:spcBef>
              <a:spcAft>
                <a:spcPts val="0"/>
              </a:spcAft>
              <a:buSzPts val="75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900"/>
              <a:buFont typeface="Georgia"/>
              <a:buNone/>
              <a:defRPr sz="900"/>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114" name="Google Shape;114;p24"/>
          <p:cNvSpPr/>
          <p:nvPr/>
        </p:nvSpPr>
        <p:spPr>
          <a:xfrm>
            <a:off x="152400" y="152400"/>
            <a:ext cx="8833104" cy="6547104"/>
          </a:xfrm>
          <a:prstGeom prst="rect">
            <a:avLst/>
          </a:prstGeom>
          <a:noFill/>
          <a:ln cap="flat" cmpd="sng" w="9525">
            <a:solidFill>
              <a:srgbClr val="7A979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cxnSp>
        <p:nvCxnSpPr>
          <p:cNvPr id="115" name="Google Shape;115;p24"/>
          <p:cNvCxnSpPr/>
          <p:nvPr/>
        </p:nvCxnSpPr>
        <p:spPr>
          <a:xfrm>
            <a:off x="152400" y="533400"/>
            <a:ext cx="8833104" cy="0"/>
          </a:xfrm>
          <a:prstGeom prst="straightConnector1">
            <a:avLst/>
          </a:prstGeom>
          <a:noFill/>
          <a:ln cap="flat" cmpd="sng" w="11425">
            <a:solidFill>
              <a:srgbClr val="7A9798"/>
            </a:solidFill>
            <a:prstDash val="dash"/>
            <a:round/>
            <a:headEnd len="sm" w="sm" type="none"/>
            <a:tailEnd len="sm" w="sm" type="none"/>
          </a:ln>
        </p:spPr>
      </p:cxnSp>
      <p:sp>
        <p:nvSpPr>
          <p:cNvPr id="116" name="Google Shape;116;p24"/>
          <p:cNvSpPr txBox="1"/>
          <p:nvPr>
            <p:ph idx="2" type="body"/>
          </p:nvPr>
        </p:nvSpPr>
        <p:spPr>
          <a:xfrm>
            <a:off x="3124200" y="685800"/>
            <a:ext cx="5638800" cy="5410200"/>
          </a:xfrm>
          <a:prstGeom prst="rect">
            <a:avLst/>
          </a:prstGeom>
          <a:noFill/>
          <a:ln>
            <a:noFill/>
          </a:ln>
        </p:spPr>
        <p:txBody>
          <a:bodyPr anchorCtr="0" anchor="t" bIns="45700" lIns="91425" spcFirstLastPara="1" rIns="91425" wrap="square" tIns="45700">
            <a:normAutofit/>
          </a:bodyPr>
          <a:lstStyle>
            <a:lvl1pPr indent="-325755" lvl="0" marL="457200" algn="l">
              <a:spcBef>
                <a:spcPts val="360"/>
              </a:spcBef>
              <a:spcAft>
                <a:spcPts val="0"/>
              </a:spcAft>
              <a:buSzPts val="1530"/>
              <a:buChar char="⚫"/>
              <a:defRPr/>
            </a:lvl1pPr>
            <a:lvl2pPr indent="-308610" lvl="1" marL="914400" algn="l">
              <a:spcBef>
                <a:spcPts val="360"/>
              </a:spcBef>
              <a:spcAft>
                <a:spcPts val="0"/>
              </a:spcAft>
              <a:buSzPts val="1260"/>
              <a:buChar char="⚪"/>
              <a:defRPr/>
            </a:lvl2pPr>
            <a:lvl3pPr indent="-314325" lvl="2" marL="1371600" algn="l">
              <a:spcBef>
                <a:spcPts val="360"/>
              </a:spcBef>
              <a:spcAft>
                <a:spcPts val="0"/>
              </a:spcAft>
              <a:buSzPts val="135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117" name="Google Shape;117;p24"/>
          <p:cNvSpPr/>
          <p:nvPr/>
        </p:nvSpPr>
        <p:spPr>
          <a:xfrm>
            <a:off x="1295400" y="228600"/>
            <a:ext cx="609600" cy="6096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118" name="Google Shape;118;p24"/>
          <p:cNvSpPr/>
          <p:nvPr/>
        </p:nvSpPr>
        <p:spPr>
          <a:xfrm>
            <a:off x="1389888" y="323088"/>
            <a:ext cx="420624" cy="420624"/>
          </a:xfrm>
          <a:prstGeom prst="ellipse">
            <a:avLst/>
          </a:prstGeom>
          <a:solidFill>
            <a:srgbClr val="FFFFFF"/>
          </a:solidFill>
          <a:ln cap="rnd" cmpd="dbl" w="50800">
            <a:solidFill>
              <a:srgbClr val="7A979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119" name="Google Shape;119;p24"/>
          <p:cNvSpPr txBox="1"/>
          <p:nvPr>
            <p:ph idx="12" type="sldNum"/>
          </p:nvPr>
        </p:nvSpPr>
        <p:spPr>
          <a:xfrm>
            <a:off x="1371600" y="312738"/>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sz="1600">
                <a:solidFill>
                  <a:srgbClr val="7A9798"/>
                </a:solidFill>
                <a:latin typeface="Georgia"/>
                <a:ea typeface="Georgia"/>
                <a:cs typeface="Georgia"/>
                <a:sym typeface="Georgia"/>
              </a:defRPr>
            </a:lvl1pPr>
            <a:lvl2pPr indent="0" lvl="1" marL="0" algn="ctr">
              <a:spcBef>
                <a:spcPts val="0"/>
              </a:spcBef>
              <a:buNone/>
              <a:defRPr sz="1600">
                <a:solidFill>
                  <a:srgbClr val="7A9798"/>
                </a:solidFill>
                <a:latin typeface="Georgia"/>
                <a:ea typeface="Georgia"/>
                <a:cs typeface="Georgia"/>
                <a:sym typeface="Georgia"/>
              </a:defRPr>
            </a:lvl2pPr>
            <a:lvl3pPr indent="0" lvl="2" marL="0" algn="ctr">
              <a:spcBef>
                <a:spcPts val="0"/>
              </a:spcBef>
              <a:buNone/>
              <a:defRPr sz="1600">
                <a:solidFill>
                  <a:srgbClr val="7A9798"/>
                </a:solidFill>
                <a:latin typeface="Georgia"/>
                <a:ea typeface="Georgia"/>
                <a:cs typeface="Georgia"/>
                <a:sym typeface="Georgia"/>
              </a:defRPr>
            </a:lvl3pPr>
            <a:lvl4pPr indent="0" lvl="3" marL="0" algn="ctr">
              <a:spcBef>
                <a:spcPts val="0"/>
              </a:spcBef>
              <a:buNone/>
              <a:defRPr sz="1600">
                <a:solidFill>
                  <a:srgbClr val="7A9798"/>
                </a:solidFill>
                <a:latin typeface="Georgia"/>
                <a:ea typeface="Georgia"/>
                <a:cs typeface="Georgia"/>
                <a:sym typeface="Georgia"/>
              </a:defRPr>
            </a:lvl4pPr>
            <a:lvl5pPr indent="0" lvl="4" marL="0" algn="ctr">
              <a:spcBef>
                <a:spcPts val="0"/>
              </a:spcBef>
              <a:buNone/>
              <a:defRPr sz="1600">
                <a:solidFill>
                  <a:srgbClr val="7A9798"/>
                </a:solidFill>
                <a:latin typeface="Georgia"/>
                <a:ea typeface="Georgia"/>
                <a:cs typeface="Georgia"/>
                <a:sym typeface="Georgia"/>
              </a:defRPr>
            </a:lvl5pPr>
            <a:lvl6pPr indent="0" lvl="5" marL="0" algn="ctr">
              <a:spcBef>
                <a:spcPts val="0"/>
              </a:spcBef>
              <a:buNone/>
              <a:defRPr sz="1600">
                <a:solidFill>
                  <a:srgbClr val="7A9798"/>
                </a:solidFill>
                <a:latin typeface="Georgia"/>
                <a:ea typeface="Georgia"/>
                <a:cs typeface="Georgia"/>
                <a:sym typeface="Georgia"/>
              </a:defRPr>
            </a:lvl6pPr>
            <a:lvl7pPr indent="0" lvl="6" marL="0" algn="ctr">
              <a:spcBef>
                <a:spcPts val="0"/>
              </a:spcBef>
              <a:buNone/>
              <a:defRPr sz="1600">
                <a:solidFill>
                  <a:srgbClr val="7A9798"/>
                </a:solidFill>
                <a:latin typeface="Georgia"/>
                <a:ea typeface="Georgia"/>
                <a:cs typeface="Georgia"/>
                <a:sym typeface="Georgia"/>
              </a:defRPr>
            </a:lvl7pPr>
            <a:lvl8pPr indent="0" lvl="7" marL="0" algn="ctr">
              <a:spcBef>
                <a:spcPts val="0"/>
              </a:spcBef>
              <a:buNone/>
              <a:defRPr sz="1600">
                <a:solidFill>
                  <a:srgbClr val="7A9798"/>
                </a:solidFill>
                <a:latin typeface="Georgia"/>
                <a:ea typeface="Georgia"/>
                <a:cs typeface="Georgia"/>
                <a:sym typeface="Georgia"/>
              </a:defRPr>
            </a:lvl8pPr>
            <a:lvl9pPr indent="0" lvl="8" marL="0" algn="ctr">
              <a:spcBef>
                <a:spcPts val="0"/>
              </a:spcBef>
              <a:buNone/>
              <a:defRPr sz="1600">
                <a:solidFill>
                  <a:srgbClr val="7A9798"/>
                </a:solidFill>
                <a:latin typeface="Georgia"/>
                <a:ea typeface="Georgia"/>
                <a:cs typeface="Georgia"/>
                <a:sym typeface="Georgia"/>
              </a:defRPr>
            </a:lvl9pPr>
          </a:lstStyle>
          <a:p>
            <a:pPr indent="0" lvl="0" marL="0" rtl="0" algn="ctr">
              <a:spcBef>
                <a:spcPts val="0"/>
              </a:spcBef>
              <a:spcAft>
                <a:spcPts val="0"/>
              </a:spcAft>
              <a:buNone/>
            </a:pPr>
            <a:fld id="{00000000-1234-1234-1234-123412341234}" type="slidenum">
              <a:rPr lang="en-US"/>
              <a:t>‹#›</a:t>
            </a:fld>
            <a:endParaRPr/>
          </a:p>
        </p:txBody>
      </p:sp>
      <p:sp>
        <p:nvSpPr>
          <p:cNvPr id="120" name="Google Shape;120;p24"/>
          <p:cNvSpPr/>
          <p:nvPr/>
        </p:nvSpPr>
        <p:spPr>
          <a:xfrm>
            <a:off x="149352" y="6388385"/>
            <a:ext cx="8833104" cy="309563"/>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21" name="Google Shape;121;p24"/>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4"/>
          <p:cNvSpPr txBox="1"/>
          <p:nvPr>
            <p:ph idx="11" type="ftr"/>
          </p:nvPr>
        </p:nvSpPr>
        <p:spPr>
          <a:xfrm>
            <a:off x="301752" y="6410848"/>
            <a:ext cx="3383280"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23" name="Shape 123"/>
        <p:cNvGrpSpPr/>
        <p:nvPr/>
      </p:nvGrpSpPr>
      <p:grpSpPr>
        <a:xfrm>
          <a:off x="0" y="0"/>
          <a:ext cx="0" cy="0"/>
          <a:chOff x="0" y="0"/>
          <a:chExt cx="0" cy="0"/>
        </a:xfrm>
      </p:grpSpPr>
      <p:cxnSp>
        <p:nvCxnSpPr>
          <p:cNvPr id="124" name="Google Shape;124;p25"/>
          <p:cNvCxnSpPr/>
          <p:nvPr/>
        </p:nvCxnSpPr>
        <p:spPr>
          <a:xfrm>
            <a:off x="152400" y="533400"/>
            <a:ext cx="8833104" cy="0"/>
          </a:xfrm>
          <a:prstGeom prst="straightConnector1">
            <a:avLst/>
          </a:prstGeom>
          <a:noFill/>
          <a:ln cap="flat" cmpd="sng" w="11425">
            <a:solidFill>
              <a:srgbClr val="7A9798"/>
            </a:solidFill>
            <a:prstDash val="dash"/>
            <a:round/>
            <a:headEnd len="sm" w="sm" type="none"/>
            <a:tailEnd len="sm" w="sm" type="none"/>
          </a:ln>
        </p:spPr>
      </p:cxnSp>
      <p:sp>
        <p:nvSpPr>
          <p:cNvPr id="125" name="Google Shape;125;p25"/>
          <p:cNvSpPr/>
          <p:nvPr/>
        </p:nvSpPr>
        <p:spPr>
          <a:xfrm>
            <a:off x="0" y="670560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26" name="Google Shape;126;p25"/>
          <p:cNvSpPr/>
          <p:nvPr/>
        </p:nvSpPr>
        <p:spPr>
          <a:xfrm>
            <a:off x="899160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27" name="Google Shape;127;p25"/>
          <p:cNvSpPr/>
          <p:nvPr/>
        </p:nvSpPr>
        <p:spPr>
          <a:xfrm>
            <a:off x="0" y="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28" name="Google Shape;128;p25"/>
          <p:cNvSpPr/>
          <p:nvPr/>
        </p:nvSpPr>
        <p:spPr>
          <a:xfrm>
            <a:off x="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29" name="Google Shape;129;p25"/>
          <p:cNvSpPr/>
          <p:nvPr/>
        </p:nvSpPr>
        <p:spPr>
          <a:xfrm>
            <a:off x="152400" y="152400"/>
            <a:ext cx="8833104" cy="301752"/>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30" name="Google Shape;130;p25"/>
          <p:cNvSpPr/>
          <p:nvPr/>
        </p:nvSpPr>
        <p:spPr>
          <a:xfrm>
            <a:off x="152400" y="609600"/>
            <a:ext cx="2743200" cy="58674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131" name="Google Shape;131;p25"/>
          <p:cNvSpPr/>
          <p:nvPr/>
        </p:nvSpPr>
        <p:spPr>
          <a:xfrm>
            <a:off x="152400" y="155448"/>
            <a:ext cx="8833104" cy="6547104"/>
          </a:xfrm>
          <a:prstGeom prst="rect">
            <a:avLst/>
          </a:prstGeom>
          <a:noFill/>
          <a:ln cap="flat" cmpd="sng" w="9525">
            <a:solidFill>
              <a:srgbClr val="7A979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32" name="Google Shape;132;p25"/>
          <p:cNvSpPr/>
          <p:nvPr/>
        </p:nvSpPr>
        <p:spPr>
          <a:xfrm>
            <a:off x="1295400" y="228600"/>
            <a:ext cx="609600" cy="6096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133" name="Google Shape;133;p25"/>
          <p:cNvSpPr/>
          <p:nvPr/>
        </p:nvSpPr>
        <p:spPr>
          <a:xfrm>
            <a:off x="1389888" y="323088"/>
            <a:ext cx="420624" cy="420624"/>
          </a:xfrm>
          <a:prstGeom prst="ellipse">
            <a:avLst/>
          </a:prstGeom>
          <a:solidFill>
            <a:srgbClr val="FFFFFF"/>
          </a:solidFill>
          <a:ln cap="rnd" cmpd="dbl" w="50800">
            <a:solidFill>
              <a:srgbClr val="7A979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134" name="Google Shape;134;p25"/>
          <p:cNvSpPr txBox="1"/>
          <p:nvPr>
            <p:ph idx="12" type="sldNum"/>
          </p:nvPr>
        </p:nvSpPr>
        <p:spPr>
          <a:xfrm>
            <a:off x="1371600" y="312738"/>
            <a:ext cx="457200" cy="441325"/>
          </a:xfrm>
          <a:prstGeom prst="rect">
            <a:avLst/>
          </a:prstGeom>
          <a:noFill/>
          <a:ln>
            <a:noFill/>
          </a:ln>
        </p:spPr>
        <p:txBody>
          <a:bodyPr anchorCtr="0" anchor="ctr" bIns="45700" lIns="45700" spcFirstLastPara="1" rIns="45700" wrap="square" tIns="45700">
            <a:norm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35" name="Google Shape;135;p25"/>
          <p:cNvSpPr txBox="1"/>
          <p:nvPr>
            <p:ph type="title"/>
          </p:nvPr>
        </p:nvSpPr>
        <p:spPr>
          <a:xfrm>
            <a:off x="3000375" y="5029200"/>
            <a:ext cx="5867400" cy="12192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2"/>
              </a:buClr>
              <a:buSzPts val="2400"/>
              <a:buFont typeface="Georgia"/>
              <a:buNone/>
              <a:defRPr b="1" sz="24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5"/>
          <p:cNvSpPr/>
          <p:nvPr>
            <p:ph idx="2" type="pic"/>
          </p:nvPr>
        </p:nvSpPr>
        <p:spPr>
          <a:xfrm>
            <a:off x="3000375" y="609600"/>
            <a:ext cx="5867400" cy="42672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accent1"/>
              </a:buClr>
              <a:buSzPts val="2720"/>
              <a:buFont typeface="Noto Sans Symbols"/>
              <a:buNone/>
              <a:defRPr b="0" i="0" sz="3200" u="none" cap="none" strike="noStrike">
                <a:solidFill>
                  <a:schemeClr val="dk1"/>
                </a:solidFill>
                <a:latin typeface="Georgia"/>
                <a:ea typeface="Georgia"/>
                <a:cs typeface="Georgia"/>
                <a:sym typeface="Georgia"/>
              </a:defRPr>
            </a:lvl1pPr>
            <a:lvl2pPr lvl="1" marR="0" rtl="0" algn="l">
              <a:spcBef>
                <a:spcPts val="440"/>
              </a:spcBef>
              <a:spcAft>
                <a:spcPts val="0"/>
              </a:spcAft>
              <a:buClr>
                <a:schemeClr val="accent2"/>
              </a:buClr>
              <a:buSzPts val="1540"/>
              <a:buFont typeface="Noto Sans Symbols"/>
              <a:buChar char="⚪"/>
              <a:defRPr b="0" i="0" sz="2200" u="none" cap="none" strike="noStrike">
                <a:solidFill>
                  <a:schemeClr val="dk2"/>
                </a:solidFill>
                <a:latin typeface="Georgia"/>
                <a:ea typeface="Georgia"/>
                <a:cs typeface="Georgia"/>
                <a:sym typeface="Georgia"/>
              </a:defRPr>
            </a:lvl2pPr>
            <a:lvl3pPr lvl="2" marR="0" rtl="0" algn="l">
              <a:spcBef>
                <a:spcPts val="400"/>
              </a:spcBef>
              <a:spcAft>
                <a:spcPts val="0"/>
              </a:spcAft>
              <a:buClr>
                <a:schemeClr val="accent3"/>
              </a:buClr>
              <a:buSzPts val="1500"/>
              <a:buFont typeface="Noto Sans Symbols"/>
              <a:buChar char="⯍"/>
              <a:defRPr b="0" i="0" sz="2000" u="none" cap="none" strike="noStrike">
                <a:solidFill>
                  <a:schemeClr val="dk1"/>
                </a:solidFill>
                <a:latin typeface="Georgia"/>
                <a:ea typeface="Georgia"/>
                <a:cs typeface="Georgia"/>
                <a:sym typeface="Georgia"/>
              </a:defRPr>
            </a:lvl3pPr>
            <a:lvl4pPr lvl="3" marR="0" rtl="0" algn="l">
              <a:spcBef>
                <a:spcPts val="400"/>
              </a:spcBef>
              <a:spcAft>
                <a:spcPts val="0"/>
              </a:spcAft>
              <a:buClr>
                <a:schemeClr val="accent4"/>
              </a:buClr>
              <a:buSzPts val="1400"/>
              <a:buFont typeface="Noto Sans Symbols"/>
              <a:buChar char="🞆"/>
              <a:defRPr b="0" i="0" sz="2000" u="none" cap="none" strike="noStrike">
                <a:solidFill>
                  <a:schemeClr val="dk2"/>
                </a:solidFill>
                <a:latin typeface="Georgia"/>
                <a:ea typeface="Georgia"/>
                <a:cs typeface="Georgia"/>
                <a:sym typeface="Georgia"/>
              </a:defRPr>
            </a:lvl4pPr>
            <a:lvl5pPr lvl="4" marR="0" rtl="0" algn="l">
              <a:spcBef>
                <a:spcPts val="360"/>
              </a:spcBef>
              <a:spcAft>
                <a:spcPts val="0"/>
              </a:spcAft>
              <a:buClr>
                <a:schemeClr val="accent5"/>
              </a:buClr>
              <a:buSzPts val="1800"/>
              <a:buFont typeface="Georgia"/>
              <a:buChar char="•"/>
              <a:defRPr b="0" i="0" sz="1800" u="none" cap="none" strike="noStrike">
                <a:solidFill>
                  <a:schemeClr val="dk1"/>
                </a:solidFill>
                <a:latin typeface="Georgia"/>
                <a:ea typeface="Georgia"/>
                <a:cs typeface="Georgia"/>
                <a:sym typeface="Georgia"/>
              </a:defRPr>
            </a:lvl5pPr>
            <a:lvl6pPr lvl="5" marR="0" rtl="0" algn="l">
              <a:spcBef>
                <a:spcPts val="360"/>
              </a:spcBef>
              <a:spcAft>
                <a:spcPts val="0"/>
              </a:spcAft>
              <a:buClr>
                <a:schemeClr val="accent6"/>
              </a:buClr>
              <a:buSzPts val="1440"/>
              <a:buFont typeface="Noto Sans Symbols"/>
              <a:buChar char="⚫"/>
              <a:defRPr b="0" i="0" sz="1800" u="none" cap="none" strike="noStrike">
                <a:solidFill>
                  <a:schemeClr val="dk1"/>
                </a:solidFill>
                <a:latin typeface="Georgia"/>
                <a:ea typeface="Georgia"/>
                <a:cs typeface="Georgia"/>
                <a:sym typeface="Georgia"/>
              </a:defRPr>
            </a:lvl6pPr>
            <a:lvl7pPr lvl="6" marR="0" rtl="0" algn="l">
              <a:spcBef>
                <a:spcPts val="320"/>
              </a:spcBef>
              <a:spcAft>
                <a:spcPts val="0"/>
              </a:spcAft>
              <a:buClr>
                <a:srgbClr val="B75640"/>
              </a:buClr>
              <a:buSzPts val="1440"/>
              <a:buFont typeface="Georgia"/>
              <a:buChar char="•"/>
              <a:defRPr b="0" i="0" sz="1600" u="none" cap="none" strike="noStrike">
                <a:solidFill>
                  <a:schemeClr val="dk1"/>
                </a:solidFill>
                <a:latin typeface="Georgia"/>
                <a:ea typeface="Georgia"/>
                <a:cs typeface="Georgia"/>
                <a:sym typeface="Georgia"/>
              </a:defRPr>
            </a:lvl7pPr>
            <a:lvl8pPr lvl="7" marR="0" rtl="0" algn="l">
              <a:spcBef>
                <a:spcPts val="320"/>
              </a:spcBef>
              <a:spcAft>
                <a:spcPts val="0"/>
              </a:spcAft>
              <a:buClr>
                <a:srgbClr val="7A6B62"/>
              </a:buClr>
              <a:buSzPts val="1600"/>
              <a:buFont typeface="Georgia"/>
              <a:buChar char="•"/>
              <a:defRPr b="0" i="0" sz="1600" u="none" cap="none" strike="noStrike">
                <a:solidFill>
                  <a:schemeClr val="dk1"/>
                </a:solidFill>
                <a:latin typeface="Georgia"/>
                <a:ea typeface="Georgia"/>
                <a:cs typeface="Georgia"/>
                <a:sym typeface="Georgia"/>
              </a:defRPr>
            </a:lvl8pPr>
            <a:lvl9pPr lvl="8" marR="0" rtl="0" algn="l">
              <a:spcBef>
                <a:spcPts val="280"/>
              </a:spcBef>
              <a:spcAft>
                <a:spcPts val="0"/>
              </a:spcAft>
              <a:buClr>
                <a:srgbClr val="B29D00"/>
              </a:buClr>
              <a:buSzPts val="1260"/>
              <a:buFont typeface="Georgia"/>
              <a:buChar char="•"/>
              <a:defRPr b="0" i="0" sz="1400" u="none" cap="none" strike="noStrike">
                <a:solidFill>
                  <a:schemeClr val="dk1"/>
                </a:solidFill>
                <a:latin typeface="Georgia"/>
                <a:ea typeface="Georgia"/>
                <a:cs typeface="Georgia"/>
                <a:sym typeface="Georgia"/>
              </a:defRPr>
            </a:lvl9pPr>
          </a:lstStyle>
          <a:p/>
        </p:txBody>
      </p:sp>
      <p:sp>
        <p:nvSpPr>
          <p:cNvPr id="137" name="Google Shape;137;p25"/>
          <p:cNvSpPr txBox="1"/>
          <p:nvPr>
            <p:ph idx="1" type="body"/>
          </p:nvPr>
        </p:nvSpPr>
        <p:spPr>
          <a:xfrm>
            <a:off x="381000" y="990600"/>
            <a:ext cx="2438400" cy="52578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SzPts val="1360"/>
              <a:buFont typeface="Georgia"/>
              <a:buNone/>
              <a:defRPr sz="1600">
                <a:solidFill>
                  <a:srgbClr val="FFFFFF"/>
                </a:solidFill>
              </a:defRPr>
            </a:lvl1pPr>
            <a:lvl2pPr indent="-281940" lvl="1" marL="914400" algn="l">
              <a:spcBef>
                <a:spcPts val="1000"/>
              </a:spcBef>
              <a:spcAft>
                <a:spcPts val="0"/>
              </a:spcAft>
              <a:buSzPts val="840"/>
              <a:buChar char="⚪"/>
              <a:defRPr sz="1200"/>
            </a:lvl2pPr>
            <a:lvl3pPr indent="-276225" lvl="2" marL="1371600" algn="l">
              <a:spcBef>
                <a:spcPts val="200"/>
              </a:spcBef>
              <a:spcAft>
                <a:spcPts val="0"/>
              </a:spcAft>
              <a:buSzPts val="750"/>
              <a:buChar char="⯍"/>
              <a:defRPr sz="1000"/>
            </a:lvl3pPr>
            <a:lvl4pPr indent="-268605" lvl="3" marL="1828800" algn="l">
              <a:spcBef>
                <a:spcPts val="180"/>
              </a:spcBef>
              <a:spcAft>
                <a:spcPts val="0"/>
              </a:spcAft>
              <a:buSzPts val="630"/>
              <a:buChar char="🞆"/>
              <a:defRPr sz="900"/>
            </a:lvl4pPr>
            <a:lvl5pPr indent="-285750" lvl="4" marL="2286000" algn="l">
              <a:spcBef>
                <a:spcPts val="180"/>
              </a:spcBef>
              <a:spcAft>
                <a:spcPts val="0"/>
              </a:spcAft>
              <a:buSzPts val="900"/>
              <a:buFont typeface="Georgia"/>
              <a:buChar char="•"/>
              <a:defRPr sz="900"/>
            </a:lvl5pPr>
            <a:lvl6pPr indent="-320039" lvl="5" marL="2743200" algn="l">
              <a:spcBef>
                <a:spcPts val="360"/>
              </a:spcBef>
              <a:spcAft>
                <a:spcPts val="0"/>
              </a:spcAft>
              <a:buSzPts val="1440"/>
              <a:buChar char="⚫"/>
              <a:defRPr/>
            </a:lvl6pPr>
            <a:lvl7pPr indent="-331470" lvl="6" marL="3200400" algn="l">
              <a:spcBef>
                <a:spcPts val="360"/>
              </a:spcBef>
              <a:spcAft>
                <a:spcPts val="0"/>
              </a:spcAft>
              <a:buSzPts val="1620"/>
              <a:buChar char="•"/>
              <a:defRPr/>
            </a:lvl7pPr>
            <a:lvl8pPr indent="-342900" lvl="7" marL="3657600" algn="l">
              <a:spcBef>
                <a:spcPts val="360"/>
              </a:spcBef>
              <a:spcAft>
                <a:spcPts val="0"/>
              </a:spcAft>
              <a:buSzPts val="1800"/>
              <a:buChar char="•"/>
              <a:defRPr/>
            </a:lvl8pPr>
            <a:lvl9pPr indent="-331470" lvl="8" marL="4114800" algn="l">
              <a:spcBef>
                <a:spcPts val="360"/>
              </a:spcBef>
              <a:spcAft>
                <a:spcPts val="0"/>
              </a:spcAft>
              <a:buSzPts val="1620"/>
              <a:buChar char="•"/>
              <a:defRPr/>
            </a:lvl9pPr>
          </a:lstStyle>
          <a:p/>
        </p:txBody>
      </p:sp>
      <p:sp>
        <p:nvSpPr>
          <p:cNvPr id="138" name="Google Shape;138;p25"/>
          <p:cNvSpPr/>
          <p:nvPr/>
        </p:nvSpPr>
        <p:spPr>
          <a:xfrm>
            <a:off x="149352" y="6388385"/>
            <a:ext cx="8833104" cy="309563"/>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39" name="Google Shape;139;p25"/>
          <p:cNvSpPr txBox="1"/>
          <p:nvPr>
            <p:ph idx="10" type="dt"/>
          </p:nvPr>
        </p:nvSpPr>
        <p:spPr>
          <a:xfrm>
            <a:off x="5788152" y="6404984"/>
            <a:ext cx="3044952" cy="36576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5"/>
          <p:cNvSpPr txBox="1"/>
          <p:nvPr>
            <p:ph idx="11" type="ftr"/>
          </p:nvPr>
        </p:nvSpPr>
        <p:spPr>
          <a:xfrm>
            <a:off x="301752" y="6410848"/>
            <a:ext cx="3584448" cy="36576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6"/>
          <p:cNvSpPr/>
          <p:nvPr/>
        </p:nvSpPr>
        <p:spPr>
          <a:xfrm>
            <a:off x="0" y="6705600"/>
            <a:ext cx="9144000" cy="1524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1" name="Google Shape;11;p16"/>
          <p:cNvSpPr/>
          <p:nvPr/>
        </p:nvSpPr>
        <p:spPr>
          <a:xfrm>
            <a:off x="0" y="0"/>
            <a:ext cx="9144000" cy="1393371"/>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2" name="Google Shape;12;p16"/>
          <p:cNvSpPr/>
          <p:nvPr/>
        </p:nvSpPr>
        <p:spPr>
          <a:xfrm>
            <a:off x="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3" name="Google Shape;13;p16"/>
          <p:cNvSpPr/>
          <p:nvPr/>
        </p:nvSpPr>
        <p:spPr>
          <a:xfrm>
            <a:off x="8991600" y="0"/>
            <a:ext cx="1524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4" name="Google Shape;14;p16"/>
          <p:cNvSpPr/>
          <p:nvPr/>
        </p:nvSpPr>
        <p:spPr>
          <a:xfrm>
            <a:off x="149352" y="6388385"/>
            <a:ext cx="8833104" cy="309563"/>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sp>
        <p:nvSpPr>
          <p:cNvPr id="15" name="Google Shape;15;p16"/>
          <p:cNvSpPr txBox="1"/>
          <p:nvPr>
            <p:ph idx="10" type="dt"/>
          </p:nvPr>
        </p:nvSpPr>
        <p:spPr>
          <a:xfrm>
            <a:off x="5791200" y="6404984"/>
            <a:ext cx="3044952" cy="36576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400">
                <a:solidFill>
                  <a:srgbClr val="FFFFFF"/>
                </a:solidFill>
                <a:latin typeface="Georgia"/>
                <a:ea typeface="Georgia"/>
                <a:cs typeface="Georgia"/>
                <a:sym typeface="Georgia"/>
              </a:defRPr>
            </a:lvl1pPr>
            <a:lvl2pPr lvl="1"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2pPr>
            <a:lvl3pPr lvl="2"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3pPr>
            <a:lvl4pPr lvl="3"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4pPr>
            <a:lvl5pPr lvl="4"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5pPr>
            <a:lvl6pPr lvl="5"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6pPr>
            <a:lvl7pPr lvl="6"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7pPr>
            <a:lvl8pPr lvl="7"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8pPr>
            <a:lvl9pPr lvl="8"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9pPr>
          </a:lstStyle>
          <a:p/>
        </p:txBody>
      </p:sp>
      <p:sp>
        <p:nvSpPr>
          <p:cNvPr id="16" name="Google Shape;16;p16"/>
          <p:cNvSpPr txBox="1"/>
          <p:nvPr>
            <p:ph idx="11" type="ftr"/>
          </p:nvPr>
        </p:nvSpPr>
        <p:spPr>
          <a:xfrm>
            <a:off x="304800" y="6410848"/>
            <a:ext cx="3581400" cy="36576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200">
                <a:solidFill>
                  <a:srgbClr val="FFFFFF"/>
                </a:solidFill>
                <a:latin typeface="Georgia"/>
                <a:ea typeface="Georgia"/>
                <a:cs typeface="Georgia"/>
                <a:sym typeface="Georgia"/>
              </a:defRPr>
            </a:lvl1pPr>
            <a:lvl2pPr lvl="1"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2pPr>
            <a:lvl3pPr lvl="2"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3pPr>
            <a:lvl4pPr lvl="3"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4pPr>
            <a:lvl5pPr lvl="4"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5pPr>
            <a:lvl6pPr lvl="5"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6pPr>
            <a:lvl7pPr lvl="6"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7pPr>
            <a:lvl8pPr lvl="7"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8pPr>
            <a:lvl9pPr lvl="8" marR="0" rtl="0" algn="l">
              <a:spcBef>
                <a:spcPts val="0"/>
              </a:spcBef>
              <a:spcAft>
                <a:spcPts val="0"/>
              </a:spcAft>
              <a:buSzPts val="1400"/>
              <a:buNone/>
              <a:defRPr b="0" i="0" sz="1800" u="none" cap="none" strike="noStrike">
                <a:solidFill>
                  <a:schemeClr val="dk1"/>
                </a:solidFill>
                <a:latin typeface="Georgia"/>
                <a:ea typeface="Georgia"/>
                <a:cs typeface="Georgia"/>
                <a:sym typeface="Georgia"/>
              </a:defRPr>
            </a:lvl9pPr>
          </a:lstStyle>
          <a:p/>
        </p:txBody>
      </p:sp>
      <p:sp>
        <p:nvSpPr>
          <p:cNvPr id="17" name="Google Shape;17;p16"/>
          <p:cNvSpPr/>
          <p:nvPr/>
        </p:nvSpPr>
        <p:spPr>
          <a:xfrm>
            <a:off x="152400" y="155448"/>
            <a:ext cx="8833104" cy="6547104"/>
          </a:xfrm>
          <a:prstGeom prst="rect">
            <a:avLst/>
          </a:prstGeom>
          <a:noFill/>
          <a:ln cap="flat" cmpd="sng" w="9525">
            <a:solidFill>
              <a:srgbClr val="7A979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eorgia"/>
              <a:ea typeface="Georgia"/>
              <a:cs typeface="Georgia"/>
              <a:sym typeface="Georgia"/>
            </a:endParaRPr>
          </a:p>
        </p:txBody>
      </p:sp>
      <p:cxnSp>
        <p:nvCxnSpPr>
          <p:cNvPr id="18" name="Google Shape;18;p16"/>
          <p:cNvCxnSpPr/>
          <p:nvPr/>
        </p:nvCxnSpPr>
        <p:spPr>
          <a:xfrm>
            <a:off x="152400" y="1276743"/>
            <a:ext cx="8833104" cy="0"/>
          </a:xfrm>
          <a:prstGeom prst="straightConnector1">
            <a:avLst/>
          </a:prstGeom>
          <a:noFill/>
          <a:ln cap="flat" cmpd="sng" w="9525">
            <a:solidFill>
              <a:srgbClr val="7A9798"/>
            </a:solidFill>
            <a:prstDash val="dash"/>
            <a:round/>
            <a:headEnd len="sm" w="sm" type="none"/>
            <a:tailEnd len="sm" w="sm" type="none"/>
          </a:ln>
        </p:spPr>
      </p:cxnSp>
      <p:sp>
        <p:nvSpPr>
          <p:cNvPr id="19" name="Google Shape;19;p16"/>
          <p:cNvSpPr/>
          <p:nvPr/>
        </p:nvSpPr>
        <p:spPr>
          <a:xfrm>
            <a:off x="4267200" y="956036"/>
            <a:ext cx="609600" cy="609600"/>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20" name="Google Shape;20;p16"/>
          <p:cNvSpPr/>
          <p:nvPr/>
        </p:nvSpPr>
        <p:spPr>
          <a:xfrm>
            <a:off x="4361688" y="1050524"/>
            <a:ext cx="420624" cy="420624"/>
          </a:xfrm>
          <a:prstGeom prst="ellipse">
            <a:avLst/>
          </a:prstGeom>
          <a:solidFill>
            <a:srgbClr val="FFFFFF"/>
          </a:solidFill>
          <a:ln cap="rnd" cmpd="dbl" w="50800">
            <a:solidFill>
              <a:srgbClr val="7A979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eorgia"/>
              <a:ea typeface="Georgia"/>
              <a:cs typeface="Georgia"/>
              <a:sym typeface="Georgia"/>
            </a:endParaRPr>
          </a:p>
        </p:txBody>
      </p:sp>
      <p:sp>
        <p:nvSpPr>
          <p:cNvPr id="21" name="Google Shape;21;p16"/>
          <p:cNvSpPr txBox="1"/>
          <p:nvPr>
            <p:ph idx="12" type="sldNum"/>
          </p:nvPr>
        </p:nvSpPr>
        <p:spPr>
          <a:xfrm>
            <a:off x="4343400" y="1040174"/>
            <a:ext cx="457200" cy="441325"/>
          </a:xfrm>
          <a:prstGeom prst="rect">
            <a:avLst/>
          </a:prstGeom>
          <a:noFill/>
          <a:ln>
            <a:noFill/>
          </a:ln>
        </p:spPr>
        <p:txBody>
          <a:bodyPr anchorCtr="0" anchor="ctr" bIns="45700" lIns="45700" spcFirstLastPara="1" rIns="45700" wrap="square" tIns="45700">
            <a:normAutofit/>
          </a:bodyPr>
          <a:lstStyle>
            <a:lvl1pPr indent="0" lvl="0" marL="0" marR="0" rtl="0" algn="ctr">
              <a:spcBef>
                <a:spcPts val="0"/>
              </a:spcBef>
              <a:buNone/>
              <a:defRPr b="0" sz="1600" u="none">
                <a:solidFill>
                  <a:srgbClr val="7A9798"/>
                </a:solidFill>
                <a:latin typeface="Georgia"/>
                <a:ea typeface="Georgia"/>
                <a:cs typeface="Georgia"/>
                <a:sym typeface="Georgia"/>
              </a:defRPr>
            </a:lvl1pPr>
            <a:lvl2pPr indent="0" lvl="1" marL="0" marR="0" rtl="0" algn="ctr">
              <a:spcBef>
                <a:spcPts val="0"/>
              </a:spcBef>
              <a:buNone/>
              <a:defRPr b="0" sz="1600" u="none">
                <a:solidFill>
                  <a:srgbClr val="7A9798"/>
                </a:solidFill>
                <a:latin typeface="Georgia"/>
                <a:ea typeface="Georgia"/>
                <a:cs typeface="Georgia"/>
                <a:sym typeface="Georgia"/>
              </a:defRPr>
            </a:lvl2pPr>
            <a:lvl3pPr indent="0" lvl="2" marL="0" marR="0" rtl="0" algn="ctr">
              <a:spcBef>
                <a:spcPts val="0"/>
              </a:spcBef>
              <a:buNone/>
              <a:defRPr b="0" sz="1600" u="none">
                <a:solidFill>
                  <a:srgbClr val="7A9798"/>
                </a:solidFill>
                <a:latin typeface="Georgia"/>
                <a:ea typeface="Georgia"/>
                <a:cs typeface="Georgia"/>
                <a:sym typeface="Georgia"/>
              </a:defRPr>
            </a:lvl3pPr>
            <a:lvl4pPr indent="0" lvl="3" marL="0" marR="0" rtl="0" algn="ctr">
              <a:spcBef>
                <a:spcPts val="0"/>
              </a:spcBef>
              <a:buNone/>
              <a:defRPr b="0" sz="1600" u="none">
                <a:solidFill>
                  <a:srgbClr val="7A9798"/>
                </a:solidFill>
                <a:latin typeface="Georgia"/>
                <a:ea typeface="Georgia"/>
                <a:cs typeface="Georgia"/>
                <a:sym typeface="Georgia"/>
              </a:defRPr>
            </a:lvl4pPr>
            <a:lvl5pPr indent="0" lvl="4" marL="0" marR="0" rtl="0" algn="ctr">
              <a:spcBef>
                <a:spcPts val="0"/>
              </a:spcBef>
              <a:buNone/>
              <a:defRPr b="0" sz="1600" u="none">
                <a:solidFill>
                  <a:srgbClr val="7A9798"/>
                </a:solidFill>
                <a:latin typeface="Georgia"/>
                <a:ea typeface="Georgia"/>
                <a:cs typeface="Georgia"/>
                <a:sym typeface="Georgia"/>
              </a:defRPr>
            </a:lvl5pPr>
            <a:lvl6pPr indent="0" lvl="5" marL="0" marR="0" rtl="0" algn="ctr">
              <a:spcBef>
                <a:spcPts val="0"/>
              </a:spcBef>
              <a:buNone/>
              <a:defRPr b="0" sz="1600" u="none">
                <a:solidFill>
                  <a:srgbClr val="7A9798"/>
                </a:solidFill>
                <a:latin typeface="Georgia"/>
                <a:ea typeface="Georgia"/>
                <a:cs typeface="Georgia"/>
                <a:sym typeface="Georgia"/>
              </a:defRPr>
            </a:lvl6pPr>
            <a:lvl7pPr indent="0" lvl="6" marL="0" marR="0" rtl="0" algn="ctr">
              <a:spcBef>
                <a:spcPts val="0"/>
              </a:spcBef>
              <a:buNone/>
              <a:defRPr b="0" sz="1600" u="none">
                <a:solidFill>
                  <a:srgbClr val="7A9798"/>
                </a:solidFill>
                <a:latin typeface="Georgia"/>
                <a:ea typeface="Georgia"/>
                <a:cs typeface="Georgia"/>
                <a:sym typeface="Georgia"/>
              </a:defRPr>
            </a:lvl7pPr>
            <a:lvl8pPr indent="0" lvl="7" marL="0" marR="0" rtl="0" algn="ctr">
              <a:spcBef>
                <a:spcPts val="0"/>
              </a:spcBef>
              <a:buNone/>
              <a:defRPr b="0" sz="1600" u="none">
                <a:solidFill>
                  <a:srgbClr val="7A9798"/>
                </a:solidFill>
                <a:latin typeface="Georgia"/>
                <a:ea typeface="Georgia"/>
                <a:cs typeface="Georgia"/>
                <a:sym typeface="Georgia"/>
              </a:defRPr>
            </a:lvl8pPr>
            <a:lvl9pPr indent="0" lvl="8" marL="0" marR="0" rtl="0" algn="ctr">
              <a:spcBef>
                <a:spcPts val="0"/>
              </a:spcBef>
              <a:buNone/>
              <a:defRPr b="0" sz="1600" u="none">
                <a:solidFill>
                  <a:srgbClr val="7A9798"/>
                </a:solidFill>
                <a:latin typeface="Georgia"/>
                <a:ea typeface="Georgia"/>
                <a:cs typeface="Georgia"/>
                <a:sym typeface="Georgia"/>
              </a:defRPr>
            </a:lvl9pPr>
          </a:lstStyle>
          <a:p>
            <a:pPr indent="0" lvl="0" marL="0" rtl="0" algn="ctr">
              <a:spcBef>
                <a:spcPts val="0"/>
              </a:spcBef>
              <a:spcAft>
                <a:spcPts val="0"/>
              </a:spcAft>
              <a:buNone/>
            </a:pPr>
            <a:fld id="{00000000-1234-1234-1234-123412341234}" type="slidenum">
              <a:rPr lang="en-US"/>
              <a:t>‹#›</a:t>
            </a:fld>
            <a:endParaRPr/>
          </a:p>
        </p:txBody>
      </p:sp>
      <p:sp>
        <p:nvSpPr>
          <p:cNvPr id="22" name="Google Shape;22;p16"/>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lvl1pPr lvl="0" marR="0" rtl="0" algn="ctr">
              <a:spcBef>
                <a:spcPts val="0"/>
              </a:spcBef>
              <a:spcAft>
                <a:spcPts val="0"/>
              </a:spcAft>
              <a:buClr>
                <a:srgbClr val="7A9798"/>
              </a:buClr>
              <a:buSzPts val="3300"/>
              <a:buFont typeface="Georgia"/>
              <a:buNone/>
              <a:defRPr b="0" i="0" sz="3300" u="none" cap="none" strike="noStrike">
                <a:solidFill>
                  <a:srgbClr val="7A9798"/>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16"/>
          <p:cNvSpPr txBox="1"/>
          <p:nvPr>
            <p:ph idx="1" type="body"/>
          </p:nvPr>
        </p:nvSpPr>
        <p:spPr>
          <a:xfrm>
            <a:off x="301752" y="1524000"/>
            <a:ext cx="8534400" cy="4599432"/>
          </a:xfrm>
          <a:prstGeom prst="rect">
            <a:avLst/>
          </a:prstGeom>
          <a:noFill/>
          <a:ln>
            <a:noFill/>
          </a:ln>
        </p:spPr>
        <p:txBody>
          <a:bodyPr anchorCtr="0" anchor="t" bIns="45700" lIns="91425" spcFirstLastPara="1" rIns="91425" wrap="square" tIns="45700">
            <a:normAutofit/>
          </a:bodyPr>
          <a:lstStyle>
            <a:lvl1pPr indent="-374332" lvl="0" marL="457200" marR="0" rtl="0" algn="l">
              <a:spcBef>
                <a:spcPts val="540"/>
              </a:spcBef>
              <a:spcAft>
                <a:spcPts val="0"/>
              </a:spcAft>
              <a:buClr>
                <a:schemeClr val="accent1"/>
              </a:buClr>
              <a:buSzPts val="2295"/>
              <a:buFont typeface="Noto Sans Symbols"/>
              <a:buChar char="⚫"/>
              <a:defRPr b="0" i="0" sz="2700" u="none" cap="none" strike="noStrike">
                <a:solidFill>
                  <a:schemeClr val="dk1"/>
                </a:solidFill>
                <a:latin typeface="Georgia"/>
                <a:ea typeface="Georgia"/>
                <a:cs typeface="Georgia"/>
                <a:sym typeface="Georgia"/>
              </a:defRPr>
            </a:lvl1pPr>
            <a:lvl2pPr indent="-326390" lvl="1" marL="914400" marR="0" rtl="0" algn="l">
              <a:spcBef>
                <a:spcPts val="440"/>
              </a:spcBef>
              <a:spcAft>
                <a:spcPts val="0"/>
              </a:spcAft>
              <a:buClr>
                <a:schemeClr val="accent2"/>
              </a:buClr>
              <a:buSzPts val="1540"/>
              <a:buFont typeface="Noto Sans Symbols"/>
              <a:buChar char="⚪"/>
              <a:defRPr b="0" i="0" sz="2200" u="none" cap="none" strike="noStrike">
                <a:solidFill>
                  <a:schemeClr val="dk2"/>
                </a:solidFill>
                <a:latin typeface="Georgia"/>
                <a:ea typeface="Georgia"/>
                <a:cs typeface="Georgia"/>
                <a:sym typeface="Georgia"/>
              </a:defRPr>
            </a:lvl2pPr>
            <a:lvl3pPr indent="-323850" lvl="2" marL="1371600" marR="0" rtl="0" algn="l">
              <a:spcBef>
                <a:spcPts val="400"/>
              </a:spcBef>
              <a:spcAft>
                <a:spcPts val="0"/>
              </a:spcAft>
              <a:buClr>
                <a:schemeClr val="accent3"/>
              </a:buClr>
              <a:buSzPts val="1500"/>
              <a:buFont typeface="Noto Sans Symbols"/>
              <a:buChar char="⯍"/>
              <a:defRPr b="0" i="0" sz="2000" u="none" cap="none" strike="noStrike">
                <a:solidFill>
                  <a:schemeClr val="dk1"/>
                </a:solidFill>
                <a:latin typeface="Georgia"/>
                <a:ea typeface="Georgia"/>
                <a:cs typeface="Georgia"/>
                <a:sym typeface="Georgia"/>
              </a:defRPr>
            </a:lvl3pPr>
            <a:lvl4pPr indent="-317500" lvl="3" marL="1828800" marR="0" rtl="0" algn="l">
              <a:spcBef>
                <a:spcPts val="400"/>
              </a:spcBef>
              <a:spcAft>
                <a:spcPts val="0"/>
              </a:spcAft>
              <a:buClr>
                <a:schemeClr val="accent4"/>
              </a:buClr>
              <a:buSzPts val="1400"/>
              <a:buFont typeface="Noto Sans Symbols"/>
              <a:buChar char="🞆"/>
              <a:defRPr b="0" i="0" sz="2000" u="none" cap="none" strike="noStrike">
                <a:solidFill>
                  <a:schemeClr val="dk2"/>
                </a:solidFill>
                <a:latin typeface="Georgia"/>
                <a:ea typeface="Georgia"/>
                <a:cs typeface="Georgia"/>
                <a:sym typeface="Georgia"/>
              </a:defRPr>
            </a:lvl4pPr>
            <a:lvl5pPr indent="-342900" lvl="4" marL="2286000" marR="0" rtl="0" algn="l">
              <a:spcBef>
                <a:spcPts val="360"/>
              </a:spcBef>
              <a:spcAft>
                <a:spcPts val="0"/>
              </a:spcAft>
              <a:buClr>
                <a:schemeClr val="accent5"/>
              </a:buClr>
              <a:buSzPts val="1800"/>
              <a:buFont typeface="Georgia"/>
              <a:buChar char="•"/>
              <a:defRPr b="0" i="0" sz="1800" u="none" cap="none" strike="noStrike">
                <a:solidFill>
                  <a:schemeClr val="dk1"/>
                </a:solidFill>
                <a:latin typeface="Georgia"/>
                <a:ea typeface="Georgia"/>
                <a:cs typeface="Georgia"/>
                <a:sym typeface="Georgia"/>
              </a:defRPr>
            </a:lvl5pPr>
            <a:lvl6pPr indent="-320039" lvl="5" marL="2743200" marR="0" rtl="0" algn="l">
              <a:spcBef>
                <a:spcPts val="360"/>
              </a:spcBef>
              <a:spcAft>
                <a:spcPts val="0"/>
              </a:spcAft>
              <a:buClr>
                <a:schemeClr val="accent6"/>
              </a:buClr>
              <a:buSzPts val="1440"/>
              <a:buFont typeface="Noto Sans Symbols"/>
              <a:buChar char="⚫"/>
              <a:defRPr b="0" i="0" sz="1800" u="none" cap="none" strike="noStrike">
                <a:solidFill>
                  <a:schemeClr val="dk1"/>
                </a:solidFill>
                <a:latin typeface="Georgia"/>
                <a:ea typeface="Georgia"/>
                <a:cs typeface="Georgia"/>
                <a:sym typeface="Georgia"/>
              </a:defRPr>
            </a:lvl6pPr>
            <a:lvl7pPr indent="-320039" lvl="6" marL="3200400" marR="0" rtl="0" algn="l">
              <a:spcBef>
                <a:spcPts val="320"/>
              </a:spcBef>
              <a:spcAft>
                <a:spcPts val="0"/>
              </a:spcAft>
              <a:buClr>
                <a:srgbClr val="B75640"/>
              </a:buClr>
              <a:buSzPts val="1440"/>
              <a:buFont typeface="Georgia"/>
              <a:buChar char="•"/>
              <a:defRPr b="0" i="0" sz="1600" u="none" cap="none" strike="noStrike">
                <a:solidFill>
                  <a:schemeClr val="dk1"/>
                </a:solidFill>
                <a:latin typeface="Georgia"/>
                <a:ea typeface="Georgia"/>
                <a:cs typeface="Georgia"/>
                <a:sym typeface="Georgia"/>
              </a:defRPr>
            </a:lvl7pPr>
            <a:lvl8pPr indent="-330200" lvl="7" marL="3657600" marR="0" rtl="0" algn="l">
              <a:spcBef>
                <a:spcPts val="320"/>
              </a:spcBef>
              <a:spcAft>
                <a:spcPts val="0"/>
              </a:spcAft>
              <a:buClr>
                <a:srgbClr val="7A6B62"/>
              </a:buClr>
              <a:buSzPts val="1600"/>
              <a:buFont typeface="Georgia"/>
              <a:buChar char="•"/>
              <a:defRPr b="0" i="0" sz="1600" u="none" cap="none" strike="noStrike">
                <a:solidFill>
                  <a:schemeClr val="dk1"/>
                </a:solidFill>
                <a:latin typeface="Georgia"/>
                <a:ea typeface="Georgia"/>
                <a:cs typeface="Georgia"/>
                <a:sym typeface="Georgia"/>
              </a:defRPr>
            </a:lvl8pPr>
            <a:lvl9pPr indent="-308609" lvl="8" marL="4114800" marR="0" rtl="0" algn="l">
              <a:spcBef>
                <a:spcPts val="280"/>
              </a:spcBef>
              <a:spcAft>
                <a:spcPts val="0"/>
              </a:spcAft>
              <a:buClr>
                <a:srgbClr val="B29D00"/>
              </a:buClr>
              <a:buSzPts val="1260"/>
              <a:buFont typeface="Georgia"/>
              <a:buChar char="•"/>
              <a:defRPr b="0" i="0" sz="1400" u="none" cap="none" strike="noStrike">
                <a:solidFill>
                  <a:schemeClr val="dk1"/>
                </a:solidFill>
                <a:latin typeface="Georgia"/>
                <a:ea typeface="Georgia"/>
                <a:cs typeface="Georgia"/>
                <a:sym typeface="Georgia"/>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www.nasponline.org/standards-and-certification/nasp-practice-model/about-the-nasp-practice-model" TargetMode="External"/><Relationship Id="rId4" Type="http://schemas.openxmlformats.org/officeDocument/2006/relationships/hyperlink" Target="http://www.nasponline.org/standards/practice-model/" TargetMode="External"/><Relationship Id="rId5" Type="http://schemas.openxmlformats.org/officeDocument/2006/relationships/hyperlink" Target="http://www.nasponline.org/abou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
          <p:cNvSpPr txBox="1"/>
          <p:nvPr>
            <p:ph idx="1" type="subTitle"/>
          </p:nvPr>
        </p:nvSpPr>
        <p:spPr>
          <a:xfrm>
            <a:off x="1371600" y="28194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1360"/>
              <a:buNone/>
            </a:pPr>
            <a:r>
              <a:rPr lang="en-US"/>
              <a:t>YOUR DISTRICT NAME HERE</a:t>
            </a:r>
            <a:endParaRPr/>
          </a:p>
          <a:p>
            <a:pPr indent="0" lvl="0" marL="0" rtl="0" algn="ctr">
              <a:spcBef>
                <a:spcPts val="320"/>
              </a:spcBef>
              <a:spcAft>
                <a:spcPts val="0"/>
              </a:spcAft>
              <a:buSzPts val="1360"/>
              <a:buNone/>
            </a:pPr>
            <a:r>
              <a:t/>
            </a:r>
            <a:endParaRPr/>
          </a:p>
          <a:p>
            <a:pPr indent="0" lvl="0" marL="0" rtl="0" algn="ctr">
              <a:spcBef>
                <a:spcPts val="320"/>
              </a:spcBef>
              <a:spcAft>
                <a:spcPts val="0"/>
              </a:spcAft>
              <a:buSzPts val="1360"/>
              <a:buNone/>
            </a:pPr>
            <a:r>
              <a:t/>
            </a:r>
            <a:endParaRPr/>
          </a:p>
          <a:p>
            <a:pPr indent="0" lvl="0" marL="0" rtl="0" algn="ctr">
              <a:spcBef>
                <a:spcPts val="320"/>
              </a:spcBef>
              <a:spcAft>
                <a:spcPts val="0"/>
              </a:spcAft>
              <a:buSzPts val="1360"/>
              <a:buNone/>
            </a:pPr>
            <a:r>
              <a:rPr b="0" i="1" lang="en-US" cap="none"/>
              <a:t>Your name, Your school site(s)</a:t>
            </a:r>
            <a:endParaRPr/>
          </a:p>
          <a:p>
            <a:pPr indent="0" lvl="0" marL="0" rtl="0" algn="ctr">
              <a:spcBef>
                <a:spcPts val="320"/>
              </a:spcBef>
              <a:spcAft>
                <a:spcPts val="0"/>
              </a:spcAft>
              <a:buSzPts val="1360"/>
              <a:buNone/>
            </a:pPr>
            <a:r>
              <a:rPr b="0" i="1" lang="en-US" cap="none"/>
              <a:t>Date</a:t>
            </a:r>
            <a:endParaRPr/>
          </a:p>
        </p:txBody>
      </p:sp>
      <p:sp>
        <p:nvSpPr>
          <p:cNvPr id="167" name="Google Shape;167;p1"/>
          <p:cNvSpPr txBox="1"/>
          <p:nvPr>
            <p:ph type="ctrTitle"/>
          </p:nvPr>
        </p:nvSpPr>
        <p:spPr>
          <a:xfrm>
            <a:off x="685800" y="381000"/>
            <a:ext cx="7772400" cy="17526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accent1"/>
              </a:buClr>
              <a:buSzPts val="4200"/>
              <a:buFont typeface="Georgia"/>
              <a:buNone/>
            </a:pPr>
            <a:r>
              <a:rPr lang="en-US"/>
              <a:t>The Role of the School Psychologist</a:t>
            </a:r>
            <a:endParaRPr/>
          </a:p>
        </p:txBody>
      </p:sp>
      <p:pic>
        <p:nvPicPr>
          <p:cNvPr id="168" name="Google Shape;168;p1"/>
          <p:cNvPicPr preferRelativeResize="0"/>
          <p:nvPr/>
        </p:nvPicPr>
        <p:blipFill>
          <a:blip r:embed="rId3">
            <a:alphaModFix/>
          </a:blip>
          <a:stretch>
            <a:fillRect/>
          </a:stretch>
        </p:blipFill>
        <p:spPr>
          <a:xfrm>
            <a:off x="3883813" y="5038700"/>
            <a:ext cx="1376375" cy="13763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0"/>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2800"/>
              <a:buFont typeface="Georgia"/>
              <a:buNone/>
            </a:pPr>
            <a:r>
              <a:rPr lang="en-US" sz="2800"/>
              <a:t>Working with multidisciplinary team members to: </a:t>
            </a:r>
            <a:endParaRPr/>
          </a:p>
        </p:txBody>
      </p:sp>
      <p:sp>
        <p:nvSpPr>
          <p:cNvPr id="228" name="Google Shape;228;p10"/>
          <p:cNvSpPr txBox="1"/>
          <p:nvPr>
            <p:ph idx="1" type="body"/>
          </p:nvPr>
        </p:nvSpPr>
        <p:spPr>
          <a:xfrm>
            <a:off x="301752" y="1527048"/>
            <a:ext cx="8503920" cy="4572000"/>
          </a:xfrm>
          <a:prstGeom prst="rect">
            <a:avLst/>
          </a:prstGeom>
          <a:noFill/>
          <a:ln>
            <a:noFill/>
          </a:ln>
        </p:spPr>
        <p:txBody>
          <a:bodyPr anchorCtr="0" anchor="t" bIns="45700" lIns="91425" spcFirstLastPara="1" rIns="91425" wrap="square" tIns="45700">
            <a:normAutofit/>
          </a:bodyPr>
          <a:lstStyle/>
          <a:p>
            <a:pPr indent="-123190" lvl="0" marL="274320" rtl="0" algn="l">
              <a:spcBef>
                <a:spcPts val="0"/>
              </a:spcBef>
              <a:spcAft>
                <a:spcPts val="0"/>
              </a:spcAft>
              <a:buSzPts val="2380"/>
              <a:buNone/>
            </a:pPr>
            <a:r>
              <a:t/>
            </a:r>
            <a:endParaRPr sz="2800"/>
          </a:p>
          <a:p>
            <a:pPr indent="-274320" lvl="0" marL="274320" rtl="0" algn="l">
              <a:spcBef>
                <a:spcPts val="560"/>
              </a:spcBef>
              <a:spcAft>
                <a:spcPts val="0"/>
              </a:spcAft>
              <a:buSzPts val="2380"/>
              <a:buChar char="⚫"/>
            </a:pPr>
            <a:r>
              <a:rPr lang="en-US" sz="2800"/>
              <a:t>Develop intervention plans and progress monitoring measures</a:t>
            </a:r>
            <a:endParaRPr/>
          </a:p>
          <a:p>
            <a:pPr indent="0" lvl="0" marL="0" rtl="0" algn="l">
              <a:spcBef>
                <a:spcPts val="560"/>
              </a:spcBef>
              <a:spcAft>
                <a:spcPts val="0"/>
              </a:spcAft>
              <a:buSzPts val="2380"/>
              <a:buNone/>
            </a:pPr>
            <a:r>
              <a:t/>
            </a:r>
            <a:endParaRPr sz="2800"/>
          </a:p>
          <a:p>
            <a:pPr indent="-274320" lvl="0" marL="274320" rtl="0" algn="l">
              <a:spcBef>
                <a:spcPts val="540"/>
              </a:spcBef>
              <a:spcAft>
                <a:spcPts val="0"/>
              </a:spcAft>
              <a:buSzPts val="2295"/>
              <a:buChar char="⚫"/>
            </a:pPr>
            <a:r>
              <a:rPr lang="en-US"/>
              <a:t>Organize and facilitate regularly scheduled team meetings to monitor, organize, and plan for upcoming evaluations to meet legal timelines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1"/>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3300"/>
              <a:buFont typeface="Georgia"/>
              <a:buNone/>
            </a:pPr>
            <a:r>
              <a:rPr lang="en-US"/>
              <a:t>Work with administrators to:</a:t>
            </a:r>
            <a:endParaRPr/>
          </a:p>
        </p:txBody>
      </p:sp>
      <p:sp>
        <p:nvSpPr>
          <p:cNvPr id="234" name="Google Shape;234;p11"/>
          <p:cNvSpPr txBox="1"/>
          <p:nvPr>
            <p:ph idx="1" type="body"/>
          </p:nvPr>
        </p:nvSpPr>
        <p:spPr>
          <a:xfrm>
            <a:off x="301752" y="1527048"/>
            <a:ext cx="850392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95"/>
              <a:buChar char="⚫"/>
            </a:pPr>
            <a:r>
              <a:rPr lang="en-US"/>
              <a:t>Analyze data related to MTSS for academic and behavior skills</a:t>
            </a:r>
            <a:endParaRPr/>
          </a:p>
          <a:p>
            <a:pPr indent="-274320" lvl="0" marL="274320" rtl="0" algn="l">
              <a:spcBef>
                <a:spcPts val="540"/>
              </a:spcBef>
              <a:spcAft>
                <a:spcPts val="0"/>
              </a:spcAft>
              <a:buSzPts val="2295"/>
              <a:buNone/>
            </a:pPr>
            <a:r>
              <a:t/>
            </a:r>
            <a:endParaRPr/>
          </a:p>
          <a:p>
            <a:pPr indent="-274320" lvl="0" marL="274320" rtl="0" algn="l">
              <a:spcBef>
                <a:spcPts val="540"/>
              </a:spcBef>
              <a:spcAft>
                <a:spcPts val="0"/>
              </a:spcAft>
              <a:buSzPts val="2295"/>
              <a:buChar char="⚫"/>
            </a:pPr>
            <a:r>
              <a:rPr lang="en-US"/>
              <a:t>Determine school-wide needs to support student success</a:t>
            </a:r>
            <a:endParaRPr/>
          </a:p>
          <a:p>
            <a:pPr indent="-274320" lvl="0" marL="274320" rtl="0" algn="l">
              <a:spcBef>
                <a:spcPts val="540"/>
              </a:spcBef>
              <a:spcAft>
                <a:spcPts val="0"/>
              </a:spcAft>
              <a:buSzPts val="2295"/>
              <a:buNone/>
            </a:pPr>
            <a:r>
              <a:t/>
            </a:r>
            <a:endParaRPr/>
          </a:p>
          <a:p>
            <a:pPr indent="-274320" lvl="0" marL="274320" rtl="0" algn="l">
              <a:spcBef>
                <a:spcPts val="540"/>
              </a:spcBef>
              <a:spcAft>
                <a:spcPts val="0"/>
              </a:spcAft>
              <a:buSzPts val="2295"/>
              <a:buChar char="⚫"/>
            </a:pPr>
            <a:r>
              <a:rPr lang="en-US"/>
              <a:t>Provide and support evidence-based strategies for effective crisis response</a:t>
            </a:r>
            <a:endParaRPr/>
          </a:p>
          <a:p>
            <a:pPr indent="-128587" lvl="0" marL="274320" rtl="0" algn="l">
              <a:spcBef>
                <a:spcPts val="540"/>
              </a:spcBef>
              <a:spcAft>
                <a:spcPts val="0"/>
              </a:spcAft>
              <a:buSzPts val="2295"/>
              <a:buNone/>
            </a:pPr>
            <a:r>
              <a:t/>
            </a:r>
            <a:endParaRPr/>
          </a:p>
          <a:p>
            <a:pPr indent="-128587" lvl="0" marL="274320" rtl="0" algn="l">
              <a:spcBef>
                <a:spcPts val="540"/>
              </a:spcBef>
              <a:spcAft>
                <a:spcPts val="0"/>
              </a:spcAft>
              <a:buSzPts val="2295"/>
              <a:buNone/>
            </a:pPr>
            <a:r>
              <a:t/>
            </a:r>
            <a:endParaRPr/>
          </a:p>
          <a:p>
            <a:pPr indent="-128587" lvl="0" marL="274320" rtl="0" algn="l">
              <a:spcBef>
                <a:spcPts val="540"/>
              </a:spcBef>
              <a:spcAft>
                <a:spcPts val="0"/>
              </a:spcAft>
              <a:buSzPts val="2295"/>
              <a:buNone/>
            </a:pPr>
            <a:r>
              <a:t/>
            </a:r>
            <a:endParaRPr/>
          </a:p>
          <a:p>
            <a:pPr indent="-128587" lvl="0" marL="274320" rtl="0" algn="l">
              <a:spcBef>
                <a:spcPts val="540"/>
              </a:spcBef>
              <a:spcAft>
                <a:spcPts val="0"/>
              </a:spcAft>
              <a:buSzPts val="2295"/>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12"/>
          <p:cNvSpPr txBox="1"/>
          <p:nvPr>
            <p:ph type="title"/>
          </p:nvPr>
        </p:nvSpPr>
        <p:spPr>
          <a:xfrm>
            <a:off x="457200" y="274638"/>
            <a:ext cx="8229600" cy="102076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2800"/>
              <a:buFont typeface="Georgia"/>
              <a:buNone/>
            </a:pPr>
            <a:r>
              <a:rPr lang="en-US" sz="2800"/>
              <a:t>Promote legal, ethical, and professional practices</a:t>
            </a:r>
            <a:br>
              <a:rPr lang="en-US" sz="2800"/>
            </a:br>
            <a:endParaRPr sz="2800"/>
          </a:p>
        </p:txBody>
      </p:sp>
      <p:sp>
        <p:nvSpPr>
          <p:cNvPr id="240" name="Google Shape;240;p12"/>
          <p:cNvSpPr txBox="1"/>
          <p:nvPr>
            <p:ph idx="1" type="body"/>
          </p:nvPr>
        </p:nvSpPr>
        <p:spPr>
          <a:xfrm>
            <a:off x="457200" y="1905000"/>
            <a:ext cx="8229600" cy="4221163"/>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95"/>
              <a:buChar char="⚫"/>
            </a:pPr>
            <a:r>
              <a:rPr lang="en-US"/>
              <a:t>School psychologists oversee special education evaluations to ensure legal, ethical, and professional practices are implemented at the building level</a:t>
            </a:r>
            <a:endParaRPr/>
          </a:p>
          <a:p>
            <a:pPr indent="-274320" lvl="0" marL="274320" rtl="0" algn="l">
              <a:spcBef>
                <a:spcPts val="540"/>
              </a:spcBef>
              <a:spcAft>
                <a:spcPts val="0"/>
              </a:spcAft>
              <a:buSzPts val="2295"/>
              <a:buNone/>
            </a:pPr>
            <a:r>
              <a:t/>
            </a:r>
            <a:endParaRPr/>
          </a:p>
          <a:p>
            <a:pPr indent="-274320" lvl="0" marL="274320" rtl="0" algn="l">
              <a:spcBef>
                <a:spcPts val="540"/>
              </a:spcBef>
              <a:spcAft>
                <a:spcPts val="0"/>
              </a:spcAft>
              <a:buSzPts val="2295"/>
              <a:buChar char="⚫"/>
            </a:pPr>
            <a:r>
              <a:rPr lang="en-US"/>
              <a:t>Helping schools meet legal requirements established by the No Child Left Behind Act of 2001 and the Individuals with Disabilities Education Improvement Act of 2004</a:t>
            </a:r>
            <a:endParaRPr/>
          </a:p>
          <a:p>
            <a:pPr indent="-128587" lvl="0" marL="274320" rtl="0" algn="l">
              <a:spcBef>
                <a:spcPts val="540"/>
              </a:spcBef>
              <a:spcAft>
                <a:spcPts val="0"/>
              </a:spcAft>
              <a:buSzPts val="2295"/>
              <a:buNone/>
            </a:pPr>
            <a:r>
              <a:t/>
            </a:r>
            <a:endParaRPr/>
          </a:p>
          <a:p>
            <a:pPr indent="-128587" lvl="0" marL="274320" rtl="0" algn="l">
              <a:spcBef>
                <a:spcPts val="540"/>
              </a:spcBef>
              <a:spcAft>
                <a:spcPts val="0"/>
              </a:spcAft>
              <a:buSzPts val="2295"/>
              <a:buNone/>
            </a:pPr>
            <a:r>
              <a:t/>
            </a:r>
            <a:endParaRPr/>
          </a:p>
          <a:p>
            <a:pPr indent="-128587" lvl="0" marL="274320" rtl="0" algn="l">
              <a:spcBef>
                <a:spcPts val="540"/>
              </a:spcBef>
              <a:spcAft>
                <a:spcPts val="0"/>
              </a:spcAft>
              <a:buSzPts val="2295"/>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3"/>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3300"/>
              <a:buFont typeface="Georgia"/>
              <a:buNone/>
            </a:pPr>
            <a:r>
              <a:rPr lang="en-US"/>
              <a:t>Psychological evaluation professional</a:t>
            </a:r>
            <a:endParaRPr/>
          </a:p>
        </p:txBody>
      </p:sp>
      <p:sp>
        <p:nvSpPr>
          <p:cNvPr id="246" name="Google Shape;246;p13"/>
          <p:cNvSpPr txBox="1"/>
          <p:nvPr>
            <p:ph idx="1" type="body"/>
          </p:nvPr>
        </p:nvSpPr>
        <p:spPr>
          <a:xfrm>
            <a:off x="301752" y="1527048"/>
            <a:ext cx="850392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95"/>
              <a:buChar char="⚫"/>
            </a:pPr>
            <a:r>
              <a:rPr lang="en-US"/>
              <a:t>Areas of evaluation</a:t>
            </a:r>
            <a:endParaRPr/>
          </a:p>
          <a:p>
            <a:pPr indent="-274320" lvl="1" marL="548640" rtl="0" algn="l">
              <a:spcBef>
                <a:spcPts val="440"/>
              </a:spcBef>
              <a:spcAft>
                <a:spcPts val="0"/>
              </a:spcAft>
              <a:buSzPts val="1540"/>
              <a:buChar char="⚪"/>
            </a:pPr>
            <a:r>
              <a:rPr lang="en-US"/>
              <a:t>Cognitive</a:t>
            </a:r>
            <a:endParaRPr/>
          </a:p>
          <a:p>
            <a:pPr indent="-274320" lvl="1" marL="548640" rtl="0" algn="l">
              <a:spcBef>
                <a:spcPts val="440"/>
              </a:spcBef>
              <a:spcAft>
                <a:spcPts val="0"/>
              </a:spcAft>
              <a:buSzPts val="1540"/>
              <a:buChar char="⚪"/>
            </a:pPr>
            <a:r>
              <a:rPr lang="en-US"/>
              <a:t>Academic</a:t>
            </a:r>
            <a:endParaRPr/>
          </a:p>
          <a:p>
            <a:pPr indent="-274320" lvl="1" marL="548640" rtl="0" algn="l">
              <a:spcBef>
                <a:spcPts val="440"/>
              </a:spcBef>
              <a:spcAft>
                <a:spcPts val="0"/>
              </a:spcAft>
              <a:buSzPts val="1540"/>
              <a:buChar char="⚪"/>
            </a:pPr>
            <a:r>
              <a:rPr lang="en-US"/>
              <a:t>Social/Emotional development</a:t>
            </a:r>
            <a:endParaRPr/>
          </a:p>
          <a:p>
            <a:pPr indent="-274320" lvl="1" marL="548640" rtl="0" algn="l">
              <a:spcBef>
                <a:spcPts val="440"/>
              </a:spcBef>
              <a:spcAft>
                <a:spcPts val="0"/>
              </a:spcAft>
              <a:buSzPts val="1540"/>
              <a:buChar char="⚪"/>
            </a:pPr>
            <a:r>
              <a:rPr lang="en-US"/>
              <a:t>Social skills</a:t>
            </a:r>
            <a:endParaRPr/>
          </a:p>
          <a:p>
            <a:pPr indent="-274320" lvl="1" marL="548640" rtl="0" algn="l">
              <a:spcBef>
                <a:spcPts val="440"/>
              </a:spcBef>
              <a:spcAft>
                <a:spcPts val="0"/>
              </a:spcAft>
              <a:buSzPts val="1540"/>
              <a:buChar char="⚪"/>
            </a:pPr>
            <a:r>
              <a:rPr lang="en-US"/>
              <a:t>Executive functioning</a:t>
            </a:r>
            <a:endParaRPr/>
          </a:p>
          <a:p>
            <a:pPr indent="-274320" lvl="1" marL="548640" rtl="0" algn="l">
              <a:spcBef>
                <a:spcPts val="440"/>
              </a:spcBef>
              <a:spcAft>
                <a:spcPts val="0"/>
              </a:spcAft>
              <a:buSzPts val="1540"/>
              <a:buChar char="⚪"/>
            </a:pPr>
            <a:r>
              <a:rPr lang="en-US"/>
              <a:t>Adaptive skills</a:t>
            </a:r>
            <a:endParaRPr/>
          </a:p>
          <a:p>
            <a:pPr indent="-274320" lvl="1" marL="548640" rtl="0" algn="l">
              <a:spcBef>
                <a:spcPts val="440"/>
              </a:spcBef>
              <a:spcAft>
                <a:spcPts val="0"/>
              </a:spcAft>
              <a:buSzPts val="1540"/>
              <a:buChar char="⚪"/>
            </a:pPr>
            <a:r>
              <a:rPr lang="en-US"/>
              <a:t>Vocational skills</a:t>
            </a:r>
            <a:endParaRPr/>
          </a:p>
          <a:p>
            <a:pPr indent="-176530" lvl="1" marL="548640" rtl="0" algn="l">
              <a:spcBef>
                <a:spcPts val="440"/>
              </a:spcBef>
              <a:spcAft>
                <a:spcPts val="0"/>
              </a:spcAft>
              <a:buSzPts val="154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4"/>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3300"/>
              <a:buFont typeface="Georgia"/>
              <a:buNone/>
            </a:pPr>
            <a:r>
              <a:rPr lang="en-US"/>
              <a:t>School Psychologist Contact Information</a:t>
            </a:r>
            <a:endParaRPr/>
          </a:p>
        </p:txBody>
      </p:sp>
      <p:sp>
        <p:nvSpPr>
          <p:cNvPr id="253" name="Google Shape;253;p14"/>
          <p:cNvSpPr txBox="1"/>
          <p:nvPr>
            <p:ph idx="1" type="body"/>
          </p:nvPr>
        </p:nvSpPr>
        <p:spPr>
          <a:xfrm>
            <a:off x="301752" y="1371600"/>
            <a:ext cx="4038600" cy="4681728"/>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125"/>
              <a:buChar char="⚫"/>
            </a:pPr>
            <a:r>
              <a:rPr i="1" lang="en-US"/>
              <a:t>Your Office Location</a:t>
            </a:r>
            <a:endParaRPr/>
          </a:p>
          <a:p>
            <a:pPr indent="-274320" lvl="0" marL="274320" rtl="0" algn="l">
              <a:spcBef>
                <a:spcPts val="500"/>
              </a:spcBef>
              <a:spcAft>
                <a:spcPts val="0"/>
              </a:spcAft>
              <a:buSzPts val="2125"/>
              <a:buChar char="⚫"/>
            </a:pPr>
            <a:r>
              <a:rPr i="1" lang="en-US"/>
              <a:t>Your days/times at that office</a:t>
            </a:r>
            <a:endParaRPr/>
          </a:p>
          <a:p>
            <a:pPr indent="-274320" lvl="0" marL="274320" rtl="0" algn="l">
              <a:spcBef>
                <a:spcPts val="500"/>
              </a:spcBef>
              <a:spcAft>
                <a:spcPts val="0"/>
              </a:spcAft>
              <a:buSzPts val="2125"/>
              <a:buChar char="⚫"/>
            </a:pPr>
            <a:r>
              <a:rPr i="1" lang="en-US"/>
              <a:t>List information for teams you participate in such as pre-referral or MTSS teams</a:t>
            </a:r>
            <a:endParaRPr/>
          </a:p>
          <a:p>
            <a:pPr indent="-274320" lvl="0" marL="274320" rtl="0" algn="l">
              <a:spcBef>
                <a:spcPts val="500"/>
              </a:spcBef>
              <a:spcAft>
                <a:spcPts val="0"/>
              </a:spcAft>
              <a:buSzPts val="2125"/>
              <a:buChar char="⚫"/>
            </a:pPr>
            <a:r>
              <a:rPr i="1" lang="en-US"/>
              <a:t>Add a picture of yourself to the right.</a:t>
            </a:r>
            <a:endParaRPr/>
          </a:p>
        </p:txBody>
      </p:sp>
      <p:pic>
        <p:nvPicPr>
          <p:cNvPr id="254" name="Google Shape;254;p14"/>
          <p:cNvPicPr preferRelativeResize="0"/>
          <p:nvPr>
            <p:ph idx="2" type="body"/>
          </p:nvPr>
        </p:nvPicPr>
        <p:blipFill rotWithShape="1">
          <a:blip r:embed="rId3">
            <a:alphaModFix/>
          </a:blip>
          <a:srcRect b="0" l="4241" r="2486" t="1627"/>
          <a:stretch/>
        </p:blipFill>
        <p:spPr>
          <a:xfrm>
            <a:off x="5181600" y="1524000"/>
            <a:ext cx="3352800" cy="4605338"/>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15"/>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3300"/>
              <a:buFont typeface="Georgia"/>
              <a:buNone/>
            </a:pPr>
            <a:r>
              <a:rPr lang="en-US"/>
              <a:t>References		</a:t>
            </a:r>
            <a:endParaRPr/>
          </a:p>
        </p:txBody>
      </p:sp>
      <p:sp>
        <p:nvSpPr>
          <p:cNvPr id="261" name="Google Shape;261;p15"/>
          <p:cNvSpPr txBox="1"/>
          <p:nvPr>
            <p:ph idx="1" type="body"/>
          </p:nvPr>
        </p:nvSpPr>
        <p:spPr>
          <a:xfrm>
            <a:off x="301752" y="1527048"/>
            <a:ext cx="8503920" cy="4572000"/>
          </a:xfrm>
          <a:prstGeom prst="rect">
            <a:avLst/>
          </a:prstGeom>
          <a:noFill/>
          <a:ln>
            <a:noFill/>
          </a:ln>
        </p:spPr>
        <p:txBody>
          <a:bodyPr anchorCtr="0" anchor="t" bIns="45700" lIns="91425" spcFirstLastPara="1" rIns="91425" wrap="square" tIns="45700">
            <a:normAutofit/>
          </a:bodyPr>
          <a:lstStyle/>
          <a:p>
            <a:pPr indent="-274320" lvl="0" marL="274320" rtl="0" algn="l">
              <a:lnSpc>
                <a:spcPct val="80000"/>
              </a:lnSpc>
              <a:spcBef>
                <a:spcPts val="0"/>
              </a:spcBef>
              <a:spcAft>
                <a:spcPts val="0"/>
              </a:spcAft>
              <a:buSzPts val="1607"/>
              <a:buChar char="⚫"/>
            </a:pPr>
            <a:r>
              <a:rPr lang="en-US" sz="1890"/>
              <a:t>National Association of School Psychologists. </a:t>
            </a:r>
            <a:r>
              <a:rPr i="1" lang="en-US" sz="1890"/>
              <a:t>About the NASP Practice Model</a:t>
            </a:r>
            <a:r>
              <a:rPr lang="en-US" sz="1890"/>
              <a:t>. </a:t>
            </a:r>
            <a:r>
              <a:rPr lang="en-US" sz="1890" u="sng">
                <a:solidFill>
                  <a:schemeClr val="hlink"/>
                </a:solidFill>
                <a:hlinkClick r:id="rId3"/>
              </a:rPr>
              <a:t>https://www.nasponline.org/standards-and-certification/nasp-practice-model/about-the-nasp-practice-model</a:t>
            </a:r>
            <a:endParaRPr sz="1890"/>
          </a:p>
          <a:p>
            <a:pPr indent="0" lvl="0" marL="0" rtl="0" algn="l">
              <a:lnSpc>
                <a:spcPct val="80000"/>
              </a:lnSpc>
              <a:spcBef>
                <a:spcPts val="378"/>
              </a:spcBef>
              <a:spcAft>
                <a:spcPts val="0"/>
              </a:spcAft>
              <a:buSzPts val="1607"/>
              <a:buNone/>
            </a:pPr>
            <a:r>
              <a:t/>
            </a:r>
            <a:endParaRPr sz="1890"/>
          </a:p>
          <a:p>
            <a:pPr indent="-274320" lvl="0" marL="274320" rtl="0" algn="l">
              <a:lnSpc>
                <a:spcPct val="80000"/>
              </a:lnSpc>
              <a:spcBef>
                <a:spcPts val="378"/>
              </a:spcBef>
              <a:spcAft>
                <a:spcPts val="0"/>
              </a:spcAft>
              <a:buSzPts val="1607"/>
              <a:buChar char="⚫"/>
            </a:pPr>
            <a:r>
              <a:rPr lang="en-US" sz="1890"/>
              <a:t>National Association of School Psychologists. Professional Standards &amp; Training. </a:t>
            </a:r>
            <a:r>
              <a:rPr lang="en-US" sz="1890" u="sng">
                <a:solidFill>
                  <a:schemeClr val="hlink"/>
                </a:solidFill>
                <a:hlinkClick r:id="rId4"/>
              </a:rPr>
              <a:t>http://www.nasponline.org/standards/practice-model/</a:t>
            </a:r>
            <a:r>
              <a:rPr lang="en-US" sz="1890"/>
              <a:t>. Web 5 May 2015.</a:t>
            </a:r>
            <a:endParaRPr/>
          </a:p>
          <a:p>
            <a:pPr indent="-172307" lvl="0" marL="274320" rtl="0" algn="l">
              <a:lnSpc>
                <a:spcPct val="80000"/>
              </a:lnSpc>
              <a:spcBef>
                <a:spcPts val="378"/>
              </a:spcBef>
              <a:spcAft>
                <a:spcPts val="0"/>
              </a:spcAft>
              <a:buSzPts val="1607"/>
              <a:buNone/>
            </a:pPr>
            <a:r>
              <a:t/>
            </a:r>
            <a:endParaRPr sz="1890"/>
          </a:p>
          <a:p>
            <a:pPr indent="-274320" lvl="0" marL="274320" rtl="0" algn="l">
              <a:lnSpc>
                <a:spcPct val="80000"/>
              </a:lnSpc>
              <a:spcBef>
                <a:spcPts val="378"/>
              </a:spcBef>
              <a:spcAft>
                <a:spcPts val="0"/>
              </a:spcAft>
              <a:buSzPts val="1607"/>
              <a:buChar char="⚫"/>
            </a:pPr>
            <a:r>
              <a:rPr lang="en-US" sz="1890"/>
              <a:t>National Association of School Psychologists. </a:t>
            </a:r>
            <a:r>
              <a:rPr i="1" lang="en-US" sz="1890"/>
              <a:t>School Psychologists: Improving Student and School Outcomes. </a:t>
            </a:r>
            <a:r>
              <a:rPr lang="en-US" sz="1890"/>
              <a:t>http://www.nasponline.org/standards/practice-model/. Web 15 May 2015.</a:t>
            </a:r>
            <a:r>
              <a:rPr i="1" lang="en-US" sz="1890"/>
              <a:t> </a:t>
            </a:r>
            <a:endParaRPr/>
          </a:p>
          <a:p>
            <a:pPr indent="-172307" lvl="0" marL="274320" rtl="0" algn="l">
              <a:lnSpc>
                <a:spcPct val="80000"/>
              </a:lnSpc>
              <a:spcBef>
                <a:spcPts val="378"/>
              </a:spcBef>
              <a:spcAft>
                <a:spcPts val="0"/>
              </a:spcAft>
              <a:buSzPts val="1607"/>
              <a:buNone/>
            </a:pPr>
            <a:r>
              <a:t/>
            </a:r>
            <a:endParaRPr i="1" sz="1890"/>
          </a:p>
          <a:p>
            <a:pPr indent="-274320" lvl="0" marL="274320" rtl="0" algn="l">
              <a:lnSpc>
                <a:spcPct val="80000"/>
              </a:lnSpc>
              <a:spcBef>
                <a:spcPts val="378"/>
              </a:spcBef>
              <a:spcAft>
                <a:spcPts val="0"/>
              </a:spcAft>
              <a:buSzPts val="1607"/>
              <a:buChar char="⚫"/>
            </a:pPr>
            <a:r>
              <a:rPr lang="en-US" sz="1890"/>
              <a:t>National Association of School Psychologists. </a:t>
            </a:r>
            <a:r>
              <a:rPr i="1" lang="en-US" sz="1890"/>
              <a:t>Who Are School Psychologists?</a:t>
            </a:r>
            <a:r>
              <a:rPr lang="en-US" sz="1890"/>
              <a:t> </a:t>
            </a:r>
            <a:r>
              <a:rPr lang="en-US" sz="1890" u="sng">
                <a:solidFill>
                  <a:schemeClr val="hlink"/>
                </a:solidFill>
                <a:hlinkClick r:id="rId5"/>
              </a:rPr>
              <a:t>http://www.nasponline.org/about</a:t>
            </a:r>
            <a:r>
              <a:rPr lang="en-US" sz="1890"/>
              <a:t>. Web 13 April 2015.</a:t>
            </a:r>
            <a:endParaRPr/>
          </a:p>
          <a:p>
            <a:pPr indent="0" lvl="0" marL="0" rtl="0" algn="l">
              <a:lnSpc>
                <a:spcPct val="80000"/>
              </a:lnSpc>
              <a:spcBef>
                <a:spcPts val="378"/>
              </a:spcBef>
              <a:spcAft>
                <a:spcPts val="0"/>
              </a:spcAft>
              <a:buSzPts val="1607"/>
              <a:buNone/>
            </a:pPr>
            <a:r>
              <a:t/>
            </a:r>
            <a:endParaRPr sz="1890"/>
          </a:p>
          <a:p>
            <a:pPr indent="0" lvl="0" marL="0" rtl="0" algn="l">
              <a:lnSpc>
                <a:spcPct val="80000"/>
              </a:lnSpc>
              <a:spcBef>
                <a:spcPts val="378"/>
              </a:spcBef>
              <a:spcAft>
                <a:spcPts val="0"/>
              </a:spcAft>
              <a:buSzPts val="1607"/>
              <a:buNone/>
            </a:pPr>
            <a:r>
              <a:t/>
            </a:r>
            <a:endParaRPr sz="189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2970"/>
              <a:buFont typeface="Georgia"/>
              <a:buNone/>
            </a:pPr>
            <a:r>
              <a:rPr lang="en-US" sz="2970"/>
              <a:t>The 10 domains a school psychologist practices</a:t>
            </a:r>
            <a:endParaRPr/>
          </a:p>
        </p:txBody>
      </p:sp>
      <p:sp>
        <p:nvSpPr>
          <p:cNvPr id="175" name="Google Shape;175;p2"/>
          <p:cNvSpPr txBox="1"/>
          <p:nvPr>
            <p:ph idx="1" type="body"/>
          </p:nvPr>
        </p:nvSpPr>
        <p:spPr>
          <a:xfrm>
            <a:off x="301752" y="1527048"/>
            <a:ext cx="8503920" cy="5102352"/>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SzPts val="1700"/>
              <a:buNone/>
            </a:pPr>
            <a:r>
              <a:rPr lang="en-US" sz="2000"/>
              <a:t>1. Data-based decision making</a:t>
            </a:r>
            <a:endParaRPr/>
          </a:p>
          <a:p>
            <a:pPr indent="-514350" lvl="0" marL="514350" rtl="0" algn="l">
              <a:spcBef>
                <a:spcPts val="400"/>
              </a:spcBef>
              <a:spcAft>
                <a:spcPts val="0"/>
              </a:spcAft>
              <a:buSzPts val="1700"/>
              <a:buNone/>
            </a:pPr>
            <a:r>
              <a:t/>
            </a:r>
            <a:endParaRPr sz="2000"/>
          </a:p>
          <a:p>
            <a:pPr indent="-514350" lvl="0" marL="514350" rtl="0" algn="l">
              <a:spcBef>
                <a:spcPts val="400"/>
              </a:spcBef>
              <a:spcAft>
                <a:spcPts val="0"/>
              </a:spcAft>
              <a:buSzPts val="1700"/>
              <a:buNone/>
            </a:pPr>
            <a:r>
              <a:rPr lang="en-US" sz="2000"/>
              <a:t>2. Consultation and collaboration</a:t>
            </a:r>
            <a:endParaRPr/>
          </a:p>
          <a:p>
            <a:pPr indent="-406400" lvl="0" marL="514350" rtl="0" algn="l">
              <a:spcBef>
                <a:spcPts val="400"/>
              </a:spcBef>
              <a:spcAft>
                <a:spcPts val="0"/>
              </a:spcAft>
              <a:buSzPts val="1700"/>
              <a:buFont typeface="Georgia"/>
              <a:buNone/>
            </a:pPr>
            <a:r>
              <a:t/>
            </a:r>
            <a:endParaRPr sz="2000"/>
          </a:p>
          <a:p>
            <a:pPr indent="-514350" lvl="0" marL="514350" rtl="0" algn="l">
              <a:spcBef>
                <a:spcPts val="400"/>
              </a:spcBef>
              <a:spcAft>
                <a:spcPts val="0"/>
              </a:spcAft>
              <a:buSzPts val="1700"/>
              <a:buNone/>
            </a:pPr>
            <a:r>
              <a:rPr lang="en-US" sz="2000"/>
              <a:t>3. Academic interventions and instructional support</a:t>
            </a:r>
            <a:endParaRPr/>
          </a:p>
          <a:p>
            <a:pPr indent="-406400" lvl="0" marL="514350" rtl="0" algn="l">
              <a:spcBef>
                <a:spcPts val="400"/>
              </a:spcBef>
              <a:spcAft>
                <a:spcPts val="0"/>
              </a:spcAft>
              <a:buSzPts val="1700"/>
              <a:buFont typeface="Georgia"/>
              <a:buNone/>
            </a:pPr>
            <a:r>
              <a:t/>
            </a:r>
            <a:endParaRPr sz="2000"/>
          </a:p>
          <a:p>
            <a:pPr indent="-514350" lvl="0" marL="514350" rtl="0" algn="l">
              <a:spcBef>
                <a:spcPts val="400"/>
              </a:spcBef>
              <a:spcAft>
                <a:spcPts val="0"/>
              </a:spcAft>
              <a:buSzPts val="1700"/>
              <a:buNone/>
            </a:pPr>
            <a:r>
              <a:rPr lang="en-US" sz="2000"/>
              <a:t>4. Mental and behavioral health services and interventions</a:t>
            </a:r>
            <a:endParaRPr/>
          </a:p>
          <a:p>
            <a:pPr indent="-514350" lvl="0" marL="514350" rtl="0" algn="l">
              <a:spcBef>
                <a:spcPts val="400"/>
              </a:spcBef>
              <a:spcAft>
                <a:spcPts val="0"/>
              </a:spcAft>
              <a:buSzPts val="1700"/>
              <a:buNone/>
            </a:pPr>
            <a:r>
              <a:t/>
            </a:r>
            <a:endParaRPr sz="2000"/>
          </a:p>
          <a:p>
            <a:pPr indent="-514350" lvl="0" marL="514350" rtl="0" algn="l">
              <a:spcBef>
                <a:spcPts val="400"/>
              </a:spcBef>
              <a:spcAft>
                <a:spcPts val="0"/>
              </a:spcAft>
              <a:buSzPts val="1700"/>
              <a:buNone/>
            </a:pPr>
            <a:r>
              <a:rPr lang="en-US" sz="2000"/>
              <a:t>5. School-wide practices to promote learning</a:t>
            </a:r>
            <a:endParaRPr/>
          </a:p>
          <a:p>
            <a:pPr indent="-514350" lvl="0" marL="514350" rtl="0" algn="l">
              <a:spcBef>
                <a:spcPts val="520"/>
              </a:spcBef>
              <a:spcAft>
                <a:spcPts val="0"/>
              </a:spcAft>
              <a:buSzPts val="2210"/>
              <a:buNone/>
            </a:pPr>
            <a:r>
              <a:t/>
            </a:r>
            <a:endParaRPr sz="2600"/>
          </a:p>
          <a:p>
            <a:pPr indent="-514350" lvl="0" marL="514350" rtl="0" algn="l">
              <a:spcBef>
                <a:spcPts val="320"/>
              </a:spcBef>
              <a:spcAft>
                <a:spcPts val="0"/>
              </a:spcAft>
              <a:buSzPts val="1360"/>
              <a:buNone/>
            </a:pPr>
            <a:r>
              <a:t/>
            </a:r>
            <a:endParaRPr sz="1600"/>
          </a:p>
          <a:p>
            <a:pPr indent="-514350" lvl="0" marL="514350" rtl="0" algn="l">
              <a:spcBef>
                <a:spcPts val="320"/>
              </a:spcBef>
              <a:spcAft>
                <a:spcPts val="0"/>
              </a:spcAft>
              <a:buSzPts val="1360"/>
              <a:buNone/>
            </a:pPr>
            <a:r>
              <a:rPr lang="en-US" sz="1600"/>
              <a:t>National Association of School Psychologists. </a:t>
            </a:r>
            <a:r>
              <a:rPr i="1" lang="en-US" sz="1600"/>
              <a:t>About the NASP Practice Model</a:t>
            </a:r>
            <a:r>
              <a:rPr lang="en-US" sz="1600"/>
              <a:t>. https://www.nasponline.org/standards-and-certification/nasp-practice-model</a:t>
            </a:r>
            <a:r>
              <a:rPr lang="en-US" sz="1400"/>
              <a:t> </a:t>
            </a:r>
            <a:endParaRPr/>
          </a:p>
          <a:p>
            <a:pPr indent="-514350" lvl="0" marL="514350" rtl="0" algn="l">
              <a:spcBef>
                <a:spcPts val="520"/>
              </a:spcBef>
              <a:spcAft>
                <a:spcPts val="0"/>
              </a:spcAft>
              <a:buSzPts val="2210"/>
              <a:buNone/>
            </a:pPr>
            <a:r>
              <a:t/>
            </a:r>
            <a:endParaRPr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2970"/>
              <a:buFont typeface="Georgia"/>
              <a:buNone/>
            </a:pPr>
            <a:r>
              <a:rPr lang="en-US" sz="2970"/>
              <a:t>The 10 domains a school psychologist practices</a:t>
            </a:r>
            <a:endParaRPr/>
          </a:p>
        </p:txBody>
      </p:sp>
      <p:sp>
        <p:nvSpPr>
          <p:cNvPr id="182" name="Google Shape;182;p3"/>
          <p:cNvSpPr txBox="1"/>
          <p:nvPr>
            <p:ph idx="1" type="body"/>
          </p:nvPr>
        </p:nvSpPr>
        <p:spPr>
          <a:xfrm>
            <a:off x="233114" y="1676400"/>
            <a:ext cx="8503920" cy="4949952"/>
          </a:xfrm>
          <a:prstGeom prst="rect">
            <a:avLst/>
          </a:prstGeom>
          <a:noFill/>
          <a:ln>
            <a:noFill/>
          </a:ln>
        </p:spPr>
        <p:txBody>
          <a:bodyPr anchorCtr="0" anchor="t" bIns="45700" lIns="91425" spcFirstLastPara="1" rIns="91425" wrap="square" tIns="45700">
            <a:normAutofit/>
          </a:bodyPr>
          <a:lstStyle/>
          <a:p>
            <a:pPr indent="-514350" lvl="0" marL="514350" rtl="0" algn="l">
              <a:lnSpc>
                <a:spcPct val="80000"/>
              </a:lnSpc>
              <a:spcBef>
                <a:spcPts val="0"/>
              </a:spcBef>
              <a:spcAft>
                <a:spcPts val="0"/>
              </a:spcAft>
              <a:buSzPts val="1658"/>
              <a:buNone/>
            </a:pPr>
            <a:r>
              <a:rPr lang="en-US" sz="1950"/>
              <a:t>6. Services to promote safe and supportive schools</a:t>
            </a:r>
            <a:endParaRPr/>
          </a:p>
          <a:p>
            <a:pPr indent="-514350" lvl="0" marL="514350" rtl="0" algn="l">
              <a:lnSpc>
                <a:spcPct val="80000"/>
              </a:lnSpc>
              <a:spcBef>
                <a:spcPts val="390"/>
              </a:spcBef>
              <a:spcAft>
                <a:spcPts val="0"/>
              </a:spcAft>
              <a:buSzPts val="1658"/>
              <a:buNone/>
            </a:pPr>
            <a:r>
              <a:t/>
            </a:r>
            <a:endParaRPr sz="1950"/>
          </a:p>
          <a:p>
            <a:pPr indent="-514350" lvl="0" marL="514350" rtl="0" algn="l">
              <a:lnSpc>
                <a:spcPct val="80000"/>
              </a:lnSpc>
              <a:spcBef>
                <a:spcPts val="390"/>
              </a:spcBef>
              <a:spcAft>
                <a:spcPts val="0"/>
              </a:spcAft>
              <a:buSzPts val="1658"/>
              <a:buNone/>
            </a:pPr>
            <a:r>
              <a:rPr lang="en-US" sz="1950"/>
              <a:t>7. Family, school, and community collaboration</a:t>
            </a:r>
            <a:endParaRPr/>
          </a:p>
          <a:p>
            <a:pPr indent="-514350" lvl="0" marL="514350" rtl="0" algn="l">
              <a:lnSpc>
                <a:spcPct val="80000"/>
              </a:lnSpc>
              <a:spcBef>
                <a:spcPts val="390"/>
              </a:spcBef>
              <a:spcAft>
                <a:spcPts val="0"/>
              </a:spcAft>
              <a:buSzPts val="1658"/>
              <a:buNone/>
            </a:pPr>
            <a:r>
              <a:t/>
            </a:r>
            <a:endParaRPr sz="1950"/>
          </a:p>
          <a:p>
            <a:pPr indent="-514350" lvl="0" marL="514350" rtl="0" algn="l">
              <a:lnSpc>
                <a:spcPct val="80000"/>
              </a:lnSpc>
              <a:spcBef>
                <a:spcPts val="390"/>
              </a:spcBef>
              <a:spcAft>
                <a:spcPts val="0"/>
              </a:spcAft>
              <a:buSzPts val="1658"/>
              <a:buNone/>
            </a:pPr>
            <a:r>
              <a:rPr lang="en-US" sz="1950"/>
              <a:t>8. Equitable practices for diverse student populations</a:t>
            </a:r>
            <a:endParaRPr/>
          </a:p>
          <a:p>
            <a:pPr indent="-514350" lvl="0" marL="514350" rtl="0" algn="l">
              <a:lnSpc>
                <a:spcPct val="80000"/>
              </a:lnSpc>
              <a:spcBef>
                <a:spcPts val="390"/>
              </a:spcBef>
              <a:spcAft>
                <a:spcPts val="0"/>
              </a:spcAft>
              <a:buSzPts val="1658"/>
              <a:buNone/>
            </a:pPr>
            <a:r>
              <a:t/>
            </a:r>
            <a:endParaRPr sz="1950"/>
          </a:p>
          <a:p>
            <a:pPr indent="-514350" lvl="0" marL="514350" rtl="0" algn="l">
              <a:lnSpc>
                <a:spcPct val="80000"/>
              </a:lnSpc>
              <a:spcBef>
                <a:spcPts val="390"/>
              </a:spcBef>
              <a:spcAft>
                <a:spcPts val="0"/>
              </a:spcAft>
              <a:buSzPts val="1658"/>
              <a:buNone/>
            </a:pPr>
            <a:r>
              <a:rPr lang="en-US" sz="1950"/>
              <a:t>9. Research and evidence-based practice</a:t>
            </a:r>
            <a:endParaRPr/>
          </a:p>
          <a:p>
            <a:pPr indent="-514350" lvl="0" marL="514350" rtl="0" algn="l">
              <a:lnSpc>
                <a:spcPct val="80000"/>
              </a:lnSpc>
              <a:spcBef>
                <a:spcPts val="390"/>
              </a:spcBef>
              <a:spcAft>
                <a:spcPts val="0"/>
              </a:spcAft>
              <a:buSzPts val="1658"/>
              <a:buNone/>
            </a:pPr>
            <a:r>
              <a:t/>
            </a:r>
            <a:endParaRPr sz="1950"/>
          </a:p>
          <a:p>
            <a:pPr indent="-514350" lvl="0" marL="514350" rtl="0" algn="l">
              <a:lnSpc>
                <a:spcPct val="80000"/>
              </a:lnSpc>
              <a:spcBef>
                <a:spcPts val="390"/>
              </a:spcBef>
              <a:spcAft>
                <a:spcPts val="0"/>
              </a:spcAft>
              <a:buSzPts val="1658"/>
              <a:buNone/>
            </a:pPr>
            <a:r>
              <a:rPr lang="en-US" sz="1950"/>
              <a:t>10. Legal, ethical, and professional practice</a:t>
            </a:r>
            <a:endParaRPr/>
          </a:p>
          <a:p>
            <a:pPr indent="-514350" lvl="0" marL="514350" rtl="0" algn="l">
              <a:lnSpc>
                <a:spcPct val="80000"/>
              </a:lnSpc>
              <a:spcBef>
                <a:spcPts val="344"/>
              </a:spcBef>
              <a:spcAft>
                <a:spcPts val="0"/>
              </a:spcAft>
              <a:buSzPts val="1464"/>
              <a:buNone/>
            </a:pPr>
            <a:r>
              <a:t/>
            </a:r>
            <a:endParaRPr sz="1722"/>
          </a:p>
          <a:p>
            <a:pPr indent="-514350" lvl="0" marL="514350" rtl="0" algn="l">
              <a:lnSpc>
                <a:spcPct val="80000"/>
              </a:lnSpc>
              <a:spcBef>
                <a:spcPts val="344"/>
              </a:spcBef>
              <a:spcAft>
                <a:spcPts val="0"/>
              </a:spcAft>
              <a:buSzPts val="1464"/>
              <a:buNone/>
            </a:pPr>
            <a:r>
              <a:t/>
            </a:r>
            <a:endParaRPr sz="1722"/>
          </a:p>
          <a:p>
            <a:pPr indent="-514350" lvl="0" marL="514350" rtl="0" algn="l">
              <a:lnSpc>
                <a:spcPct val="80000"/>
              </a:lnSpc>
              <a:spcBef>
                <a:spcPts val="175"/>
              </a:spcBef>
              <a:spcAft>
                <a:spcPts val="0"/>
              </a:spcAft>
              <a:buSzPts val="745"/>
              <a:buNone/>
            </a:pPr>
            <a:r>
              <a:t/>
            </a:r>
            <a:endParaRPr sz="877"/>
          </a:p>
          <a:p>
            <a:pPr indent="-514350" lvl="0" marL="514350" rtl="0" algn="l">
              <a:lnSpc>
                <a:spcPct val="80000"/>
              </a:lnSpc>
              <a:spcBef>
                <a:spcPts val="175"/>
              </a:spcBef>
              <a:spcAft>
                <a:spcPts val="0"/>
              </a:spcAft>
              <a:buSzPts val="745"/>
              <a:buNone/>
            </a:pPr>
            <a:r>
              <a:t/>
            </a:r>
            <a:endParaRPr sz="877"/>
          </a:p>
          <a:p>
            <a:pPr indent="-514350" lvl="0" marL="514350" rtl="0" algn="l">
              <a:lnSpc>
                <a:spcPct val="80000"/>
              </a:lnSpc>
              <a:spcBef>
                <a:spcPts val="175"/>
              </a:spcBef>
              <a:spcAft>
                <a:spcPts val="0"/>
              </a:spcAft>
              <a:buSzPts val="745"/>
              <a:buNone/>
            </a:pPr>
            <a:r>
              <a:t/>
            </a:r>
            <a:endParaRPr sz="877"/>
          </a:p>
          <a:p>
            <a:pPr indent="-514350" lvl="0" marL="514350" rtl="0" algn="l">
              <a:lnSpc>
                <a:spcPct val="80000"/>
              </a:lnSpc>
              <a:spcBef>
                <a:spcPts val="136"/>
              </a:spcBef>
              <a:spcAft>
                <a:spcPts val="0"/>
              </a:spcAft>
              <a:buSzPts val="580"/>
              <a:buNone/>
            </a:pPr>
            <a:r>
              <a:t/>
            </a:r>
            <a:endParaRPr sz="682"/>
          </a:p>
          <a:p>
            <a:pPr indent="-514350" lvl="0" marL="514350" rtl="0" algn="l">
              <a:lnSpc>
                <a:spcPct val="80000"/>
              </a:lnSpc>
              <a:spcBef>
                <a:spcPts val="351"/>
              </a:spcBef>
              <a:spcAft>
                <a:spcPts val="0"/>
              </a:spcAft>
              <a:buSzPts val="1491"/>
              <a:buNone/>
            </a:pPr>
            <a:r>
              <a:rPr lang="en-US" sz="1754"/>
              <a:t>National Association of School Psychologists. </a:t>
            </a:r>
            <a:r>
              <a:rPr i="1" lang="en-US" sz="1754"/>
              <a:t>About the NASP Practice Model</a:t>
            </a:r>
            <a:r>
              <a:rPr lang="en-US" sz="1754"/>
              <a:t>. </a:t>
            </a:r>
            <a:r>
              <a:rPr lang="en-US" sz="1592"/>
              <a:t>https://www.nasponline.org/standards-and-certification/nasp-practice-model</a:t>
            </a:r>
            <a:endParaRPr sz="1137"/>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4"/>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3300"/>
              <a:buFont typeface="Georgia"/>
              <a:buNone/>
            </a:pPr>
            <a:r>
              <a:rPr lang="en-US"/>
              <a:t>NASP Practice Model</a:t>
            </a:r>
            <a:endParaRPr/>
          </a:p>
        </p:txBody>
      </p:sp>
      <p:pic>
        <p:nvPicPr>
          <p:cNvPr id="188" name="Google Shape;188;p4"/>
          <p:cNvPicPr preferRelativeResize="0"/>
          <p:nvPr/>
        </p:nvPicPr>
        <p:blipFill rotWithShape="1">
          <a:blip r:embed="rId3">
            <a:alphaModFix/>
          </a:blip>
          <a:srcRect b="0" l="0" r="0" t="0"/>
          <a:stretch/>
        </p:blipFill>
        <p:spPr>
          <a:xfrm>
            <a:off x="1854327" y="1191505"/>
            <a:ext cx="5429250" cy="543789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5"/>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3300"/>
              <a:buFont typeface="Georgia"/>
              <a:buNone/>
            </a:pPr>
            <a:r>
              <a:rPr lang="en-US"/>
              <a:t>School psychologists help to support:</a:t>
            </a:r>
            <a:endParaRPr/>
          </a:p>
        </p:txBody>
      </p:sp>
      <p:sp>
        <p:nvSpPr>
          <p:cNvPr id="194" name="Google Shape;194;p5"/>
          <p:cNvSpPr txBox="1"/>
          <p:nvPr>
            <p:ph idx="1" type="body"/>
          </p:nvPr>
        </p:nvSpPr>
        <p:spPr>
          <a:xfrm>
            <a:off x="301752" y="1527048"/>
            <a:ext cx="8503920" cy="5102352"/>
          </a:xfrm>
          <a:prstGeom prst="rect">
            <a:avLst/>
          </a:prstGeom>
          <a:noFill/>
          <a:ln>
            <a:noFill/>
          </a:ln>
        </p:spPr>
        <p:txBody>
          <a:bodyPr anchorCtr="0" anchor="t" bIns="45700" lIns="91425" spcFirstLastPara="1" rIns="91425" wrap="square" tIns="45700">
            <a:normAutofit/>
          </a:bodyPr>
          <a:lstStyle/>
          <a:p>
            <a:pPr indent="-274320" lvl="0" marL="274320" rtl="0" algn="l">
              <a:lnSpc>
                <a:spcPct val="90000"/>
              </a:lnSpc>
              <a:spcBef>
                <a:spcPts val="0"/>
              </a:spcBef>
              <a:spcAft>
                <a:spcPts val="0"/>
              </a:spcAft>
              <a:buSzPts val="1573"/>
              <a:buChar char="⚫"/>
            </a:pPr>
            <a:r>
              <a:rPr lang="en-US" sz="1850"/>
              <a:t>Age-appropriate development</a:t>
            </a:r>
            <a:endParaRPr/>
          </a:p>
          <a:p>
            <a:pPr indent="-274320" lvl="1" marL="548640" rtl="0" algn="l">
              <a:lnSpc>
                <a:spcPct val="90000"/>
              </a:lnSpc>
              <a:spcBef>
                <a:spcPts val="351"/>
              </a:spcBef>
              <a:spcAft>
                <a:spcPts val="0"/>
              </a:spcAft>
              <a:buSzPts val="1230"/>
              <a:buChar char="⚪"/>
            </a:pPr>
            <a:r>
              <a:rPr lang="en-US" sz="1757"/>
              <a:t>Such as school readiness; developmental characteristics for physical, intellectual, social, and emotional</a:t>
            </a:r>
            <a:endParaRPr/>
          </a:p>
          <a:p>
            <a:pPr indent="-274320" lvl="0" marL="274320" rtl="0" algn="l">
              <a:lnSpc>
                <a:spcPct val="90000"/>
              </a:lnSpc>
              <a:spcBef>
                <a:spcPts val="370"/>
              </a:spcBef>
              <a:spcAft>
                <a:spcPts val="0"/>
              </a:spcAft>
              <a:buSzPts val="1573"/>
              <a:buChar char="⚫"/>
            </a:pPr>
            <a:r>
              <a:rPr lang="en-US" sz="1850"/>
              <a:t>Academic achievement and learning</a:t>
            </a:r>
            <a:endParaRPr/>
          </a:p>
          <a:p>
            <a:pPr indent="-274320" lvl="1" marL="548640" rtl="0" algn="l">
              <a:lnSpc>
                <a:spcPct val="90000"/>
              </a:lnSpc>
              <a:spcBef>
                <a:spcPts val="351"/>
              </a:spcBef>
              <a:spcAft>
                <a:spcPts val="0"/>
              </a:spcAft>
              <a:buSzPts val="1230"/>
              <a:buChar char="⚪"/>
            </a:pPr>
            <a:r>
              <a:rPr lang="en-US" sz="1757"/>
              <a:t>Work with teachers to provide strategies and interventions for remedying barriers to learning</a:t>
            </a:r>
            <a:endParaRPr/>
          </a:p>
          <a:p>
            <a:pPr indent="-274320" lvl="0" marL="274320" rtl="0" algn="l">
              <a:lnSpc>
                <a:spcPct val="90000"/>
              </a:lnSpc>
              <a:spcBef>
                <a:spcPts val="370"/>
              </a:spcBef>
              <a:spcAft>
                <a:spcPts val="0"/>
              </a:spcAft>
              <a:buSzPts val="1573"/>
              <a:buChar char="⚫"/>
            </a:pPr>
            <a:r>
              <a:rPr lang="en-US" sz="1850"/>
              <a:t>Social/emotional wellness</a:t>
            </a:r>
            <a:endParaRPr/>
          </a:p>
          <a:p>
            <a:pPr indent="-274320" lvl="1" marL="548640" rtl="0" algn="l">
              <a:lnSpc>
                <a:spcPct val="90000"/>
              </a:lnSpc>
              <a:spcBef>
                <a:spcPts val="333"/>
              </a:spcBef>
              <a:spcAft>
                <a:spcPts val="0"/>
              </a:spcAft>
              <a:buSzPts val="1166"/>
              <a:buChar char="⚪"/>
            </a:pPr>
            <a:r>
              <a:rPr lang="en-US" sz="1665"/>
              <a:t>Work with administrators, teachers, students and their families to support development of problem solving and self-regulation skills.</a:t>
            </a:r>
            <a:endParaRPr/>
          </a:p>
          <a:p>
            <a:pPr indent="-274320" lvl="0" marL="274320" rtl="0" algn="l">
              <a:lnSpc>
                <a:spcPct val="90000"/>
              </a:lnSpc>
              <a:spcBef>
                <a:spcPts val="370"/>
              </a:spcBef>
              <a:spcAft>
                <a:spcPts val="0"/>
              </a:spcAft>
              <a:buSzPts val="1573"/>
              <a:buChar char="⚫"/>
            </a:pPr>
            <a:r>
              <a:rPr lang="en-US" sz="1850"/>
              <a:t>Evidence-based school practices</a:t>
            </a:r>
            <a:endParaRPr/>
          </a:p>
          <a:p>
            <a:pPr indent="-274320" lvl="1" marL="548640" rtl="0" algn="l">
              <a:lnSpc>
                <a:spcPct val="90000"/>
              </a:lnSpc>
              <a:spcBef>
                <a:spcPts val="333"/>
              </a:spcBef>
              <a:spcAft>
                <a:spcPts val="0"/>
              </a:spcAft>
              <a:buSzPts val="1166"/>
              <a:buChar char="⚪"/>
            </a:pPr>
            <a:r>
              <a:rPr lang="en-US" sz="1665"/>
              <a:t>Research design, statistics, measurement, data collections and analysis techniques</a:t>
            </a:r>
            <a:endParaRPr/>
          </a:p>
          <a:p>
            <a:pPr indent="-274320" lvl="0" marL="274320" rtl="0" algn="l">
              <a:lnSpc>
                <a:spcPct val="90000"/>
              </a:lnSpc>
              <a:spcBef>
                <a:spcPts val="370"/>
              </a:spcBef>
              <a:spcAft>
                <a:spcPts val="0"/>
              </a:spcAft>
              <a:buSzPts val="1573"/>
              <a:buChar char="⚫"/>
            </a:pPr>
            <a:r>
              <a:rPr lang="en-US" sz="1850"/>
              <a:t>Legal and ethical procedures and practices</a:t>
            </a:r>
            <a:endParaRPr/>
          </a:p>
          <a:p>
            <a:pPr indent="-274320" lvl="1" marL="548640" rtl="0" algn="l">
              <a:lnSpc>
                <a:spcPct val="90000"/>
              </a:lnSpc>
              <a:spcBef>
                <a:spcPts val="333"/>
              </a:spcBef>
              <a:spcAft>
                <a:spcPts val="0"/>
              </a:spcAft>
              <a:buSzPts val="1166"/>
              <a:buChar char="⚪"/>
            </a:pPr>
            <a:r>
              <a:rPr lang="en-US" sz="1665"/>
              <a:t>Using ethical, legal and professional standards</a:t>
            </a:r>
            <a:endParaRPr/>
          </a:p>
          <a:p>
            <a:pPr indent="-200310" lvl="1" marL="548640" rtl="0" algn="l">
              <a:lnSpc>
                <a:spcPct val="90000"/>
              </a:lnSpc>
              <a:spcBef>
                <a:spcPts val="333"/>
              </a:spcBef>
              <a:spcAft>
                <a:spcPts val="0"/>
              </a:spcAft>
              <a:buSzPts val="1166"/>
              <a:buNone/>
            </a:pPr>
            <a:r>
              <a:t/>
            </a:r>
            <a:endParaRPr sz="1665"/>
          </a:p>
          <a:p>
            <a:pPr indent="0" lvl="1" marL="274320" rtl="0" algn="l">
              <a:lnSpc>
                <a:spcPct val="90000"/>
              </a:lnSpc>
              <a:spcBef>
                <a:spcPts val="277"/>
              </a:spcBef>
              <a:spcAft>
                <a:spcPts val="0"/>
              </a:spcAft>
              <a:buSzPts val="971"/>
              <a:buNone/>
            </a:pPr>
            <a:r>
              <a:rPr lang="en-US" sz="1387"/>
              <a:t>Modified from National Association of School Psychologists. </a:t>
            </a:r>
            <a:r>
              <a:rPr i="1" lang="en-US" sz="1387"/>
              <a:t>NASP Practice Model: 10 Domains of Practice</a:t>
            </a:r>
            <a:r>
              <a:rPr lang="en-US" sz="1387"/>
              <a:t>. http://www.nasponline.org/standards/practice-model/. Web 15 May 2015.</a:t>
            </a:r>
            <a:endParaRPr/>
          </a:p>
          <a:p>
            <a:pPr indent="-200310" lvl="1" marL="548640" rtl="0" algn="l">
              <a:lnSpc>
                <a:spcPct val="90000"/>
              </a:lnSpc>
              <a:spcBef>
                <a:spcPts val="333"/>
              </a:spcBef>
              <a:spcAft>
                <a:spcPts val="0"/>
              </a:spcAft>
              <a:buSzPts val="1166"/>
              <a:buNone/>
            </a:pPr>
            <a:r>
              <a:t/>
            </a:r>
            <a:endParaRPr sz="1665"/>
          </a:p>
          <a:p>
            <a:pPr indent="-200310" lvl="1" marL="548640" rtl="0" algn="l">
              <a:lnSpc>
                <a:spcPct val="90000"/>
              </a:lnSpc>
              <a:spcBef>
                <a:spcPts val="333"/>
              </a:spcBef>
              <a:spcAft>
                <a:spcPts val="0"/>
              </a:spcAft>
              <a:buSzPts val="1166"/>
              <a:buNone/>
            </a:pPr>
            <a:r>
              <a:t/>
            </a:r>
            <a:endParaRPr sz="1665"/>
          </a:p>
          <a:p>
            <a:pPr indent="-200310" lvl="1" marL="548640" rtl="0" algn="l">
              <a:lnSpc>
                <a:spcPct val="90000"/>
              </a:lnSpc>
              <a:spcBef>
                <a:spcPts val="333"/>
              </a:spcBef>
              <a:spcAft>
                <a:spcPts val="0"/>
              </a:spcAft>
              <a:buSzPts val="1166"/>
              <a:buNone/>
            </a:pPr>
            <a:r>
              <a:t/>
            </a:r>
            <a:endParaRPr sz="1665"/>
          </a:p>
          <a:p>
            <a:pPr indent="-183864" lvl="1" marL="548640" rtl="0" algn="l">
              <a:lnSpc>
                <a:spcPct val="90000"/>
              </a:lnSpc>
              <a:spcBef>
                <a:spcPts val="407"/>
              </a:spcBef>
              <a:spcAft>
                <a:spcPts val="0"/>
              </a:spcAft>
              <a:buSzPts val="1425"/>
              <a:buNone/>
            </a:pPr>
            <a:r>
              <a:t/>
            </a:r>
            <a:endParaRPr sz="2035"/>
          </a:p>
          <a:p>
            <a:pPr indent="0" lvl="1" marL="274320" rtl="0" algn="l">
              <a:lnSpc>
                <a:spcPct val="90000"/>
              </a:lnSpc>
              <a:spcBef>
                <a:spcPts val="407"/>
              </a:spcBef>
              <a:spcAft>
                <a:spcPts val="0"/>
              </a:spcAft>
              <a:buSzPts val="1425"/>
              <a:buNone/>
            </a:pPr>
            <a:r>
              <a:t/>
            </a:r>
            <a:endParaRPr sz="2035"/>
          </a:p>
          <a:p>
            <a:pPr indent="-183864" lvl="1" marL="548640" rtl="0" algn="l">
              <a:lnSpc>
                <a:spcPct val="90000"/>
              </a:lnSpc>
              <a:spcBef>
                <a:spcPts val="407"/>
              </a:spcBef>
              <a:spcAft>
                <a:spcPts val="0"/>
              </a:spcAft>
              <a:buSzPts val="1425"/>
              <a:buNone/>
            </a:pPr>
            <a:r>
              <a:t/>
            </a:r>
            <a:endParaRPr sz="2035"/>
          </a:p>
          <a:p>
            <a:pPr indent="-183864" lvl="1" marL="548640" rtl="0" algn="l">
              <a:lnSpc>
                <a:spcPct val="90000"/>
              </a:lnSpc>
              <a:spcBef>
                <a:spcPts val="407"/>
              </a:spcBef>
              <a:spcAft>
                <a:spcPts val="0"/>
              </a:spcAft>
              <a:buSzPts val="1425"/>
              <a:buNone/>
            </a:pPr>
            <a:r>
              <a:t/>
            </a:r>
            <a:endParaRPr sz="2035"/>
          </a:p>
          <a:p>
            <a:pPr indent="-139544" lvl="0" marL="274320" rtl="0" algn="l">
              <a:lnSpc>
                <a:spcPct val="90000"/>
              </a:lnSpc>
              <a:spcBef>
                <a:spcPts val="499"/>
              </a:spcBef>
              <a:spcAft>
                <a:spcPts val="0"/>
              </a:spcAft>
              <a:buSzPts val="2122"/>
              <a:buNone/>
            </a:pPr>
            <a:r>
              <a:t/>
            </a:r>
            <a:endParaRPr sz="2497"/>
          </a:p>
          <a:p>
            <a:pPr indent="-139544" lvl="0" marL="274320" rtl="0" algn="l">
              <a:lnSpc>
                <a:spcPct val="90000"/>
              </a:lnSpc>
              <a:spcBef>
                <a:spcPts val="499"/>
              </a:spcBef>
              <a:spcAft>
                <a:spcPts val="0"/>
              </a:spcAft>
              <a:buSzPts val="2122"/>
              <a:buNone/>
            </a:pPr>
            <a:r>
              <a:t/>
            </a:r>
            <a:endParaRPr sz="2497"/>
          </a:p>
          <a:p>
            <a:pPr indent="-139544" lvl="0" marL="274320" rtl="0" algn="l">
              <a:lnSpc>
                <a:spcPct val="90000"/>
              </a:lnSpc>
              <a:spcBef>
                <a:spcPts val="499"/>
              </a:spcBef>
              <a:spcAft>
                <a:spcPts val="0"/>
              </a:spcAft>
              <a:buSzPts val="2122"/>
              <a:buNone/>
            </a:pPr>
            <a:r>
              <a:t/>
            </a:r>
            <a:endParaRPr sz="2497"/>
          </a:p>
          <a:p>
            <a:pPr indent="-139544" lvl="0" marL="274320" rtl="0" algn="l">
              <a:lnSpc>
                <a:spcPct val="90000"/>
              </a:lnSpc>
              <a:spcBef>
                <a:spcPts val="499"/>
              </a:spcBef>
              <a:spcAft>
                <a:spcPts val="0"/>
              </a:spcAft>
              <a:buSzPts val="2122"/>
              <a:buNone/>
            </a:pPr>
            <a:r>
              <a:t/>
            </a:r>
            <a:endParaRPr sz="2497"/>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6"/>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3300"/>
              <a:buFont typeface="Georgia"/>
              <a:buNone/>
            </a:pPr>
            <a:r>
              <a:rPr lang="en-US"/>
              <a:t>School Psychologists work with:</a:t>
            </a:r>
            <a:endParaRPr/>
          </a:p>
        </p:txBody>
      </p:sp>
      <p:sp>
        <p:nvSpPr>
          <p:cNvPr id="200" name="Google Shape;200;p6"/>
          <p:cNvSpPr txBox="1"/>
          <p:nvPr>
            <p:ph idx="1" type="body"/>
          </p:nvPr>
        </p:nvSpPr>
        <p:spPr>
          <a:xfrm>
            <a:off x="301752" y="1527048"/>
            <a:ext cx="8503920" cy="4572000"/>
          </a:xfrm>
          <a:prstGeom prst="rect">
            <a:avLst/>
          </a:prstGeom>
          <a:noFill/>
          <a:ln>
            <a:noFill/>
          </a:ln>
        </p:spPr>
        <p:txBody>
          <a:bodyPr anchorCtr="0" anchor="t" bIns="45700" lIns="91425" spcFirstLastPara="1" rIns="91425" wrap="square" tIns="45700">
            <a:normAutofit/>
          </a:bodyPr>
          <a:lstStyle/>
          <a:p>
            <a:pPr indent="-274320" lvl="0" marL="274320" rtl="0" algn="l">
              <a:lnSpc>
                <a:spcPct val="80000"/>
              </a:lnSpc>
              <a:spcBef>
                <a:spcPts val="0"/>
              </a:spcBef>
              <a:spcAft>
                <a:spcPts val="0"/>
              </a:spcAft>
              <a:buSzPts val="1581"/>
              <a:buChar char="⚫"/>
            </a:pPr>
            <a:r>
              <a:rPr lang="en-US" sz="1860"/>
              <a:t>Students</a:t>
            </a:r>
            <a:endParaRPr/>
          </a:p>
          <a:p>
            <a:pPr indent="-274320" lvl="0" marL="274320" rtl="0" algn="l">
              <a:lnSpc>
                <a:spcPct val="80000"/>
              </a:lnSpc>
              <a:spcBef>
                <a:spcPts val="372"/>
              </a:spcBef>
              <a:spcAft>
                <a:spcPts val="0"/>
              </a:spcAft>
              <a:buSzPts val="1581"/>
              <a:buNone/>
            </a:pPr>
            <a:r>
              <a:t/>
            </a:r>
            <a:endParaRPr sz="1860"/>
          </a:p>
          <a:p>
            <a:pPr indent="-274320" lvl="0" marL="274320" rtl="0" algn="l">
              <a:lnSpc>
                <a:spcPct val="80000"/>
              </a:lnSpc>
              <a:spcBef>
                <a:spcPts val="372"/>
              </a:spcBef>
              <a:spcAft>
                <a:spcPts val="0"/>
              </a:spcAft>
              <a:buSzPts val="1581"/>
              <a:buChar char="⚫"/>
            </a:pPr>
            <a:r>
              <a:rPr lang="en-US" sz="1860"/>
              <a:t>Teachers</a:t>
            </a:r>
            <a:endParaRPr/>
          </a:p>
          <a:p>
            <a:pPr indent="-274320" lvl="0" marL="274320" rtl="0" algn="l">
              <a:lnSpc>
                <a:spcPct val="80000"/>
              </a:lnSpc>
              <a:spcBef>
                <a:spcPts val="372"/>
              </a:spcBef>
              <a:spcAft>
                <a:spcPts val="0"/>
              </a:spcAft>
              <a:buSzPts val="1581"/>
              <a:buNone/>
            </a:pPr>
            <a:r>
              <a:t/>
            </a:r>
            <a:endParaRPr sz="1860"/>
          </a:p>
          <a:p>
            <a:pPr indent="-274320" lvl="0" marL="274320" rtl="0" algn="l">
              <a:lnSpc>
                <a:spcPct val="80000"/>
              </a:lnSpc>
              <a:spcBef>
                <a:spcPts val="372"/>
              </a:spcBef>
              <a:spcAft>
                <a:spcPts val="0"/>
              </a:spcAft>
              <a:buSzPts val="1581"/>
              <a:buChar char="⚫"/>
            </a:pPr>
            <a:r>
              <a:rPr lang="en-US" sz="1860"/>
              <a:t>Special education team members (SLPs, OTs, PTs, SpEd Teachers)</a:t>
            </a:r>
            <a:endParaRPr/>
          </a:p>
          <a:p>
            <a:pPr indent="-274320" lvl="0" marL="274320" rtl="0" algn="l">
              <a:lnSpc>
                <a:spcPct val="80000"/>
              </a:lnSpc>
              <a:spcBef>
                <a:spcPts val="372"/>
              </a:spcBef>
              <a:spcAft>
                <a:spcPts val="0"/>
              </a:spcAft>
              <a:buSzPts val="1581"/>
              <a:buNone/>
            </a:pPr>
            <a:r>
              <a:t/>
            </a:r>
            <a:endParaRPr sz="1860"/>
          </a:p>
          <a:p>
            <a:pPr indent="-274320" lvl="0" marL="274320" rtl="0" algn="l">
              <a:lnSpc>
                <a:spcPct val="80000"/>
              </a:lnSpc>
              <a:spcBef>
                <a:spcPts val="372"/>
              </a:spcBef>
              <a:spcAft>
                <a:spcPts val="0"/>
              </a:spcAft>
              <a:buSzPts val="1581"/>
              <a:buChar char="⚫"/>
            </a:pPr>
            <a:r>
              <a:rPr lang="en-US" sz="1860"/>
              <a:t>Parents/families</a:t>
            </a:r>
            <a:endParaRPr/>
          </a:p>
          <a:p>
            <a:pPr indent="-274320" lvl="0" marL="274320" rtl="0" algn="l">
              <a:lnSpc>
                <a:spcPct val="80000"/>
              </a:lnSpc>
              <a:spcBef>
                <a:spcPts val="372"/>
              </a:spcBef>
              <a:spcAft>
                <a:spcPts val="0"/>
              </a:spcAft>
              <a:buSzPts val="1581"/>
              <a:buNone/>
            </a:pPr>
            <a:r>
              <a:t/>
            </a:r>
            <a:endParaRPr sz="1860"/>
          </a:p>
          <a:p>
            <a:pPr indent="-274320" lvl="0" marL="274320" rtl="0" algn="l">
              <a:lnSpc>
                <a:spcPct val="80000"/>
              </a:lnSpc>
              <a:spcBef>
                <a:spcPts val="372"/>
              </a:spcBef>
              <a:spcAft>
                <a:spcPts val="0"/>
              </a:spcAft>
              <a:buSzPts val="1581"/>
              <a:buChar char="⚫"/>
            </a:pPr>
            <a:r>
              <a:rPr lang="en-US" sz="1860"/>
              <a:t>Administrators</a:t>
            </a:r>
            <a:endParaRPr/>
          </a:p>
          <a:p>
            <a:pPr indent="-274320" lvl="0" marL="274320" rtl="0" algn="l">
              <a:lnSpc>
                <a:spcPct val="80000"/>
              </a:lnSpc>
              <a:spcBef>
                <a:spcPts val="372"/>
              </a:spcBef>
              <a:spcAft>
                <a:spcPts val="0"/>
              </a:spcAft>
              <a:buSzPts val="1581"/>
              <a:buNone/>
            </a:pPr>
            <a:r>
              <a:t/>
            </a:r>
            <a:endParaRPr sz="1860"/>
          </a:p>
          <a:p>
            <a:pPr indent="-274320" lvl="0" marL="274320" rtl="0" algn="l">
              <a:lnSpc>
                <a:spcPct val="80000"/>
              </a:lnSpc>
              <a:spcBef>
                <a:spcPts val="372"/>
              </a:spcBef>
              <a:spcAft>
                <a:spcPts val="0"/>
              </a:spcAft>
              <a:buSzPts val="1581"/>
              <a:buChar char="⚫"/>
            </a:pPr>
            <a:r>
              <a:rPr lang="en-US" sz="1860"/>
              <a:t>Counselors</a:t>
            </a:r>
            <a:endParaRPr/>
          </a:p>
          <a:p>
            <a:pPr indent="-274320" lvl="0" marL="274320" rtl="0" algn="l">
              <a:lnSpc>
                <a:spcPct val="80000"/>
              </a:lnSpc>
              <a:spcBef>
                <a:spcPts val="372"/>
              </a:spcBef>
              <a:spcAft>
                <a:spcPts val="0"/>
              </a:spcAft>
              <a:buSzPts val="1581"/>
              <a:buNone/>
            </a:pPr>
            <a:r>
              <a:t/>
            </a:r>
            <a:endParaRPr sz="1860"/>
          </a:p>
          <a:p>
            <a:pPr indent="-274320" lvl="0" marL="274320" rtl="0" algn="l">
              <a:lnSpc>
                <a:spcPct val="80000"/>
              </a:lnSpc>
              <a:spcBef>
                <a:spcPts val="372"/>
              </a:spcBef>
              <a:spcAft>
                <a:spcPts val="0"/>
              </a:spcAft>
              <a:buSzPts val="1581"/>
              <a:buChar char="⚫"/>
            </a:pPr>
            <a:r>
              <a:rPr lang="en-US" sz="1860"/>
              <a:t>Community agencies </a:t>
            </a:r>
            <a:endParaRPr/>
          </a:p>
          <a:p>
            <a:pPr indent="-274320" lvl="0" marL="274320" rtl="0" algn="l">
              <a:lnSpc>
                <a:spcPct val="80000"/>
              </a:lnSpc>
              <a:spcBef>
                <a:spcPts val="372"/>
              </a:spcBef>
              <a:spcAft>
                <a:spcPts val="0"/>
              </a:spcAft>
              <a:buSzPts val="1581"/>
              <a:buNone/>
            </a:pPr>
            <a:r>
              <a:t/>
            </a:r>
            <a:endParaRPr sz="1860"/>
          </a:p>
          <a:p>
            <a:pPr indent="-274320" lvl="0" marL="274320" rtl="0" algn="l">
              <a:lnSpc>
                <a:spcPct val="80000"/>
              </a:lnSpc>
              <a:spcBef>
                <a:spcPts val="372"/>
              </a:spcBef>
              <a:spcAft>
                <a:spcPts val="0"/>
              </a:spcAft>
              <a:buSzPts val="1581"/>
              <a:buChar char="⚫"/>
            </a:pPr>
            <a:r>
              <a:rPr lang="en-US" sz="1860"/>
              <a:t>Private therapists and medical providers</a:t>
            </a:r>
            <a:endParaRPr/>
          </a:p>
          <a:p>
            <a:pPr indent="-161404" lvl="0" marL="274320" rtl="0" algn="l">
              <a:lnSpc>
                <a:spcPct val="80000"/>
              </a:lnSpc>
              <a:spcBef>
                <a:spcPts val="418"/>
              </a:spcBef>
              <a:spcAft>
                <a:spcPts val="0"/>
              </a:spcAft>
              <a:buSzPts val="1778"/>
              <a:buNone/>
            </a:pPr>
            <a:r>
              <a:t/>
            </a:r>
            <a:endParaRPr sz="2092"/>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7"/>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3300"/>
              <a:buFont typeface="Georgia"/>
              <a:buNone/>
            </a:pPr>
            <a:r>
              <a:rPr lang="en-US"/>
              <a:t>Working with students and their families to:</a:t>
            </a:r>
            <a:endParaRPr/>
          </a:p>
        </p:txBody>
      </p:sp>
      <p:sp>
        <p:nvSpPr>
          <p:cNvPr id="207" name="Google Shape;207;p7"/>
          <p:cNvSpPr txBox="1"/>
          <p:nvPr>
            <p:ph idx="1" type="body"/>
          </p:nvPr>
        </p:nvSpPr>
        <p:spPr>
          <a:xfrm>
            <a:off x="301752" y="1527048"/>
            <a:ext cx="850392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95"/>
              <a:buChar char="⚫"/>
            </a:pPr>
            <a:r>
              <a:rPr lang="en-US"/>
              <a:t>Identify and address learning and behavioral difficulties</a:t>
            </a:r>
            <a:endParaRPr/>
          </a:p>
          <a:p>
            <a:pPr indent="-128587" lvl="0" marL="274320" rtl="0" algn="l">
              <a:spcBef>
                <a:spcPts val="540"/>
              </a:spcBef>
              <a:spcAft>
                <a:spcPts val="0"/>
              </a:spcAft>
              <a:buSzPts val="2295"/>
              <a:buNone/>
            </a:pPr>
            <a:r>
              <a:t/>
            </a:r>
            <a:endParaRPr/>
          </a:p>
          <a:p>
            <a:pPr indent="-274320" lvl="0" marL="274320" rtl="0" algn="l">
              <a:spcBef>
                <a:spcPts val="540"/>
              </a:spcBef>
              <a:spcAft>
                <a:spcPts val="0"/>
              </a:spcAft>
              <a:buSzPts val="2295"/>
              <a:buChar char="⚫"/>
            </a:pPr>
            <a:r>
              <a:rPr lang="en-US"/>
              <a:t>Evaluate need and eligibility for special education services within a multidisciplinary team</a:t>
            </a:r>
            <a:endParaRPr/>
          </a:p>
          <a:p>
            <a:pPr indent="-274320" lvl="0" marL="274320" rtl="0" algn="l">
              <a:spcBef>
                <a:spcPts val="540"/>
              </a:spcBef>
              <a:spcAft>
                <a:spcPts val="0"/>
              </a:spcAft>
              <a:buSzPts val="2295"/>
              <a:buNone/>
            </a:pPr>
            <a:r>
              <a:t/>
            </a:r>
            <a:endParaRPr/>
          </a:p>
          <a:p>
            <a:pPr indent="-274320" lvl="0" marL="274320" rtl="0" algn="l">
              <a:spcBef>
                <a:spcPts val="540"/>
              </a:spcBef>
              <a:spcAft>
                <a:spcPts val="0"/>
              </a:spcAft>
              <a:buSzPts val="2295"/>
              <a:buChar char="⚫"/>
            </a:pPr>
            <a:r>
              <a:rPr lang="en-US"/>
              <a:t>Support students’ social, emotional, and behavioral health </a:t>
            </a:r>
            <a:endParaRPr/>
          </a:p>
          <a:p>
            <a:pPr indent="-274320" lvl="0" marL="274320" rtl="0" algn="l">
              <a:spcBef>
                <a:spcPts val="540"/>
              </a:spcBef>
              <a:spcAft>
                <a:spcPts val="0"/>
              </a:spcAft>
              <a:buSzPts val="2295"/>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8"/>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3300"/>
              <a:buFont typeface="Georgia"/>
              <a:buNone/>
            </a:pPr>
            <a:r>
              <a:rPr lang="en-US"/>
              <a:t>Working with teachers to: </a:t>
            </a:r>
            <a:endParaRPr/>
          </a:p>
        </p:txBody>
      </p:sp>
      <p:sp>
        <p:nvSpPr>
          <p:cNvPr id="214" name="Google Shape;214;p8"/>
          <p:cNvSpPr txBox="1"/>
          <p:nvPr>
            <p:ph idx="1" type="body"/>
          </p:nvPr>
        </p:nvSpPr>
        <p:spPr>
          <a:xfrm>
            <a:off x="301752" y="1527048"/>
            <a:ext cx="850392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295"/>
              <a:buChar char="⚫"/>
            </a:pPr>
            <a:r>
              <a:rPr lang="en-US"/>
              <a:t>Identify barriers impacting student learning and performance at school</a:t>
            </a:r>
            <a:endParaRPr/>
          </a:p>
          <a:p>
            <a:pPr indent="-274320" lvl="0" marL="274320" rtl="0" algn="l">
              <a:spcBef>
                <a:spcPts val="540"/>
              </a:spcBef>
              <a:spcAft>
                <a:spcPts val="0"/>
              </a:spcAft>
              <a:buSzPts val="2295"/>
              <a:buNone/>
            </a:pPr>
            <a:r>
              <a:t/>
            </a:r>
            <a:endParaRPr/>
          </a:p>
          <a:p>
            <a:pPr indent="-274320" lvl="0" marL="274320" rtl="0" algn="l">
              <a:spcBef>
                <a:spcPts val="540"/>
              </a:spcBef>
              <a:spcAft>
                <a:spcPts val="0"/>
              </a:spcAft>
              <a:buSzPts val="2295"/>
              <a:buChar char="⚫"/>
            </a:pPr>
            <a:r>
              <a:rPr lang="en-US"/>
              <a:t>Develop academic, social/emotional, and behavioral interventions</a:t>
            </a:r>
            <a:endParaRPr/>
          </a:p>
          <a:p>
            <a:pPr indent="-274320" lvl="0" marL="274320" rtl="0" algn="l">
              <a:spcBef>
                <a:spcPts val="540"/>
              </a:spcBef>
              <a:spcAft>
                <a:spcPts val="0"/>
              </a:spcAft>
              <a:buSzPts val="2295"/>
              <a:buNone/>
            </a:pPr>
            <a:r>
              <a:t/>
            </a:r>
            <a:endParaRPr/>
          </a:p>
          <a:p>
            <a:pPr indent="-274320" lvl="0" marL="274320" rtl="0" algn="l">
              <a:spcBef>
                <a:spcPts val="540"/>
              </a:spcBef>
              <a:spcAft>
                <a:spcPts val="0"/>
              </a:spcAft>
              <a:buSzPts val="2295"/>
              <a:buChar char="⚫"/>
            </a:pPr>
            <a:r>
              <a:rPr lang="en-US"/>
              <a:t>Monitor progress and implementation of plans with fidelity</a:t>
            </a:r>
            <a:endParaRPr/>
          </a:p>
          <a:p>
            <a:pPr indent="-128587" lvl="0" marL="274320" rtl="0" algn="l">
              <a:spcBef>
                <a:spcPts val="540"/>
              </a:spcBef>
              <a:spcAft>
                <a:spcPts val="0"/>
              </a:spcAft>
              <a:buSzPts val="2295"/>
              <a:buNone/>
            </a:pPr>
            <a:r>
              <a:t/>
            </a:r>
            <a:endParaRPr/>
          </a:p>
          <a:p>
            <a:pPr indent="-128587" lvl="0" marL="274320" rtl="0" algn="l">
              <a:spcBef>
                <a:spcPts val="540"/>
              </a:spcBef>
              <a:spcAft>
                <a:spcPts val="0"/>
              </a:spcAft>
              <a:buSzPts val="2295"/>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9"/>
          <p:cNvSpPr txBox="1"/>
          <p:nvPr>
            <p:ph type="title"/>
          </p:nvPr>
        </p:nvSpPr>
        <p:spPr>
          <a:xfrm>
            <a:off x="301752" y="228600"/>
            <a:ext cx="8534400" cy="758952"/>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7A9798"/>
              </a:buClr>
              <a:buSzPts val="2800"/>
              <a:buFont typeface="Georgia"/>
              <a:buNone/>
            </a:pPr>
            <a:r>
              <a:rPr lang="en-US" sz="2800"/>
              <a:t>Working with multidisciplinary team members to: </a:t>
            </a:r>
            <a:endParaRPr/>
          </a:p>
        </p:txBody>
      </p:sp>
      <p:sp>
        <p:nvSpPr>
          <p:cNvPr id="221" name="Google Shape;221;p9"/>
          <p:cNvSpPr txBox="1"/>
          <p:nvPr>
            <p:ph idx="1" type="body"/>
          </p:nvPr>
        </p:nvSpPr>
        <p:spPr>
          <a:xfrm>
            <a:off x="301752" y="1527048"/>
            <a:ext cx="8503920" cy="4572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040"/>
              <a:buChar char="⚫"/>
            </a:pPr>
            <a:r>
              <a:rPr lang="en-US" sz="2400"/>
              <a:t>Gather data and information to determine student need for special education evaluation when a referral has been made</a:t>
            </a:r>
            <a:endParaRPr/>
          </a:p>
          <a:p>
            <a:pPr indent="-274320" lvl="0" marL="274320" rtl="0" algn="l">
              <a:spcBef>
                <a:spcPts val="480"/>
              </a:spcBef>
              <a:spcAft>
                <a:spcPts val="0"/>
              </a:spcAft>
              <a:buSzPts val="2040"/>
              <a:buNone/>
            </a:pPr>
            <a:r>
              <a:t/>
            </a:r>
            <a:endParaRPr sz="2400"/>
          </a:p>
          <a:p>
            <a:pPr indent="-274320" lvl="0" marL="274320" rtl="0" algn="l">
              <a:spcBef>
                <a:spcPts val="480"/>
              </a:spcBef>
              <a:spcAft>
                <a:spcPts val="0"/>
              </a:spcAft>
              <a:buSzPts val="2040"/>
              <a:buChar char="⚫"/>
            </a:pPr>
            <a:r>
              <a:rPr lang="en-US" sz="2400"/>
              <a:t>Obtain present levels of academic achievement and functional performance through evaluation procedures</a:t>
            </a:r>
            <a:endParaRPr/>
          </a:p>
          <a:p>
            <a:pPr indent="-274320" lvl="0" marL="274320" rtl="0" algn="l">
              <a:spcBef>
                <a:spcPts val="480"/>
              </a:spcBef>
              <a:spcAft>
                <a:spcPts val="0"/>
              </a:spcAft>
              <a:buSzPts val="2040"/>
              <a:buNone/>
            </a:pPr>
            <a:r>
              <a:t/>
            </a:r>
            <a:endParaRPr sz="2400"/>
          </a:p>
          <a:p>
            <a:pPr indent="-274320" lvl="0" marL="274320" rtl="0" algn="l">
              <a:spcBef>
                <a:spcPts val="480"/>
              </a:spcBef>
              <a:spcAft>
                <a:spcPts val="0"/>
              </a:spcAft>
              <a:buSzPts val="2040"/>
              <a:buChar char="⚫"/>
            </a:pPr>
            <a:r>
              <a:rPr lang="en-US" sz="2400"/>
              <a:t>Analyze evaluation information and data to determine need and eligibility for special education services</a:t>
            </a:r>
            <a:endParaRPr/>
          </a:p>
          <a:p>
            <a:pPr indent="-144780" lvl="0" marL="274320" rtl="0" algn="l">
              <a:spcBef>
                <a:spcPts val="480"/>
              </a:spcBef>
              <a:spcAft>
                <a:spcPts val="0"/>
              </a:spcAft>
              <a:buSzPts val="2040"/>
              <a:buNone/>
            </a:pPr>
            <a:r>
              <a:t/>
            </a:r>
            <a:endParaRPr sz="2400"/>
          </a:p>
          <a:p>
            <a:pPr indent="-274320" lvl="0" marL="274320" rtl="0" algn="l">
              <a:spcBef>
                <a:spcPts val="480"/>
              </a:spcBef>
              <a:spcAft>
                <a:spcPts val="0"/>
              </a:spcAft>
              <a:buSzPts val="2040"/>
              <a:buNone/>
            </a:pPr>
            <a:r>
              <a:t/>
            </a:r>
            <a:endParaRPr sz="2400"/>
          </a:p>
          <a:p>
            <a:pPr indent="-144780" lvl="0" marL="274320" rtl="0" algn="l">
              <a:spcBef>
                <a:spcPts val="480"/>
              </a:spcBef>
              <a:spcAft>
                <a:spcPts val="0"/>
              </a:spcAft>
              <a:buSzPts val="2040"/>
              <a:buNone/>
            </a:pPr>
            <a:r>
              <a:t/>
            </a:r>
            <a:endParaRPr sz="2400"/>
          </a:p>
          <a:p>
            <a:pPr indent="-128587" lvl="0" marL="274320" rtl="0" algn="l">
              <a:spcBef>
                <a:spcPts val="540"/>
              </a:spcBef>
              <a:spcAft>
                <a:spcPts val="0"/>
              </a:spcAft>
              <a:buSzPts val="2295"/>
              <a:buNone/>
            </a:pPr>
            <a:r>
              <a:t/>
            </a:r>
            <a:endParaRPr/>
          </a:p>
          <a:p>
            <a:pPr indent="-128587" lvl="0" marL="274320" rtl="0" algn="l">
              <a:spcBef>
                <a:spcPts val="540"/>
              </a:spcBef>
              <a:spcAft>
                <a:spcPts val="0"/>
              </a:spcAft>
              <a:buSzPts val="2295"/>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2015-05-12T19:19:45Z</dcterms:created>
  <dc:creator>profiler</dc:creator>
</cp:coreProperties>
</file>